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6799" r:id="rId4"/>
  </p:sldMasterIdLst>
  <p:notesMasterIdLst>
    <p:notesMasterId r:id="rId24"/>
  </p:notesMasterIdLst>
  <p:handoutMasterIdLst>
    <p:handoutMasterId r:id="rId25"/>
  </p:handoutMasterIdLst>
  <p:sldIdLst>
    <p:sldId id="707" r:id="rId5"/>
    <p:sldId id="3333" r:id="rId6"/>
    <p:sldId id="2142532993" r:id="rId7"/>
    <p:sldId id="2142532994" r:id="rId8"/>
    <p:sldId id="615" r:id="rId9"/>
    <p:sldId id="3334" r:id="rId10"/>
    <p:sldId id="624" r:id="rId11"/>
    <p:sldId id="606" r:id="rId12"/>
    <p:sldId id="882" r:id="rId13"/>
    <p:sldId id="554" r:id="rId14"/>
    <p:sldId id="2142532988" r:id="rId15"/>
    <p:sldId id="620" r:id="rId16"/>
    <p:sldId id="2142532990" r:id="rId17"/>
    <p:sldId id="665" r:id="rId18"/>
    <p:sldId id="668" r:id="rId19"/>
    <p:sldId id="2142532992" r:id="rId20"/>
    <p:sldId id="2142532991" r:id="rId21"/>
    <p:sldId id="626" r:id="rId22"/>
    <p:sldId id="71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0" userDrawn="1">
          <p15:clr>
            <a:srgbClr val="A4A3A4"/>
          </p15:clr>
        </p15:guide>
        <p15:guide id="2" orient="horz" pos="3888" userDrawn="1">
          <p15:clr>
            <a:srgbClr val="A4A3A4"/>
          </p15:clr>
        </p15:guide>
        <p15:guide id="3" pos="576" userDrawn="1">
          <p15:clr>
            <a:srgbClr val="A4A3A4"/>
          </p15:clr>
        </p15:guide>
        <p15:guide id="4" pos="7104" userDrawn="1">
          <p15:clr>
            <a:srgbClr val="A4A3A4"/>
          </p15:clr>
        </p15:guide>
        <p15:guide id="5" pos="431">
          <p15:clr>
            <a:srgbClr val="A4A3A4"/>
          </p15:clr>
        </p15:guide>
        <p15:guide id="6" pos="72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D579"/>
    <a:srgbClr val="000032"/>
    <a:srgbClr val="000000"/>
    <a:srgbClr val="1D60D6"/>
    <a:srgbClr val="FFFF96"/>
    <a:srgbClr val="8F64F3"/>
    <a:srgbClr val="966FF3"/>
    <a:srgbClr val="A67FFF"/>
    <a:srgbClr val="693C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0" autoAdjust="0"/>
    <p:restoredTop sz="79906" autoAdjust="0"/>
  </p:normalViewPr>
  <p:slideViewPr>
    <p:cSldViewPr snapToGrid="0" snapToObjects="1" showGuides="1">
      <p:cViewPr varScale="1">
        <p:scale>
          <a:sx n="66" d="100"/>
          <a:sy n="66" d="100"/>
        </p:scale>
        <p:origin x="78" y="570"/>
      </p:cViewPr>
      <p:guideLst>
        <p:guide orient="horz" pos="430"/>
        <p:guide orient="horz" pos="3888"/>
        <p:guide pos="576"/>
        <p:guide pos="7104"/>
        <p:guide pos="431"/>
        <p:guide pos="72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7" d="100"/>
        <a:sy n="11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B4AB64-BB16-014D-AF59-00877FFB5348}" type="datetimeFigureOut">
              <a:rPr lang="en-US" smtClean="0"/>
              <a:t>1/11/2022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BED56D-3A20-2943-930A-2361A9DDC1ED}" type="slidenum">
              <a:rPr lang="en-US" smtClean="0"/>
              <a:t>‹#›</a:t>
            </a:fld>
            <a:endParaRPr lang="en-US"/>
          </a:p>
        </p:txBody>
      </p:sp>
    </p:spTree>
    <p:extLst>
      <p:ext uri="{BB962C8B-B14F-4D97-AF65-F5344CB8AC3E}">
        <p14:creationId xmlns:p14="http://schemas.microsoft.com/office/powerpoint/2010/main" val="3317861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5498D241-0AB7-BC44-80E8-F0A20AF46E9E}" type="datetimeFigureOut">
              <a:rPr lang="en-US" smtClean="0"/>
              <a:pPr/>
              <a:t>1/11/2022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3E7143C0-4F23-B545-9533-520B5A87CA1E}" type="slidenum">
              <a:rPr lang="en-US" smtClean="0"/>
              <a:pPr/>
              <a:t>‹#›</a:t>
            </a:fld>
            <a:endParaRPr lang="en-US" dirty="0"/>
          </a:p>
        </p:txBody>
      </p:sp>
    </p:spTree>
    <p:extLst>
      <p:ext uri="{BB962C8B-B14F-4D97-AF65-F5344CB8AC3E}">
        <p14:creationId xmlns:p14="http://schemas.microsoft.com/office/powerpoint/2010/main" val="407758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1</a:t>
            </a:fld>
            <a:endParaRPr lang="en-US" dirty="0"/>
          </a:p>
        </p:txBody>
      </p:sp>
    </p:spTree>
    <p:extLst>
      <p:ext uri="{BB962C8B-B14F-4D97-AF65-F5344CB8AC3E}">
        <p14:creationId xmlns:p14="http://schemas.microsoft.com/office/powerpoint/2010/main" val="660078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5325"/>
            <a:ext cx="6178550" cy="3476625"/>
          </a:xfrm>
        </p:spPr>
      </p:sp>
      <p:sp>
        <p:nvSpPr>
          <p:cNvPr id="3" name="Notes Placeholder 2"/>
          <p:cNvSpPr>
            <a:spLocks noGrp="1"/>
          </p:cNvSpPr>
          <p:nvPr>
            <p:ph type="body" idx="1"/>
          </p:nvPr>
        </p:nvSpPr>
        <p:spPr/>
        <p:txBody>
          <a:bodyPr>
            <a:normAutofit/>
          </a:bodyPr>
          <a:lstStyle/>
          <a:p>
            <a:pPr eaLnBrk="1" hangingPunct="1">
              <a:lnSpc>
                <a:spcPct val="90000"/>
              </a:lnSpc>
            </a:pPr>
            <a:r>
              <a:rPr lang="en-US" sz="800" i="1" dirty="0">
                <a:ea typeface="ＭＳ Ｐゴシック" pitchFamily="34" charset="-128"/>
              </a:rPr>
              <a:t>[Internal:  this slide is the high level overview (or teaser) – only go into as much detail as necessary]</a:t>
            </a:r>
          </a:p>
          <a:p>
            <a:pPr eaLnBrk="1" hangingPunct="1">
              <a:lnSpc>
                <a:spcPct val="90000"/>
              </a:lnSpc>
            </a:pPr>
            <a:endParaRPr lang="en-US" sz="800" dirty="0">
              <a:ea typeface="ＭＳ Ｐゴシック" pitchFamily="34" charset="-128"/>
            </a:endParaRPr>
          </a:p>
          <a:p>
            <a:pPr eaLnBrk="1" hangingPunct="1">
              <a:lnSpc>
                <a:spcPct val="90000"/>
              </a:lnSpc>
            </a:pPr>
            <a:r>
              <a:rPr lang="en-US" sz="800" dirty="0">
                <a:ea typeface="ＭＳ Ｐゴシック" pitchFamily="34" charset="-128"/>
              </a:rPr>
              <a:t>To help organizations get the GIS technology and support they desire and to help achieve greater successes, Esri offers, to select customers, an Enterprise Agreement (EA) Program.  This licensing program allows unlimited deployments of Esri ArcGIS software throughout the organization.  Each EA proposal is customized to include the right set of products, training, etc. for your organization.  In general, these represent </a:t>
            </a:r>
            <a:r>
              <a:rPr lang="en-US" sz="800" u="sng" dirty="0">
                <a:ea typeface="ＭＳ Ｐゴシック" pitchFamily="34" charset="-128"/>
              </a:rPr>
              <a:t>the commonly used</a:t>
            </a:r>
            <a:r>
              <a:rPr lang="en-US" sz="800" dirty="0">
                <a:ea typeface="ＭＳ Ｐゴシック" pitchFamily="34" charset="-128"/>
              </a:rPr>
              <a:t> software solutions and options available from Esri.  This provides organizations that depend on GIS technology unfettered access to spatial technology at the lowest cost per unit available.  With this agreement, organizations won't have to pay for each seat of software. Instead they can deliver the power of GIS to employees throughout the enterprise as needed. The program provides access to Esri's latest software releases with a straightforward three year license fee.  The GIS software becomes core IT infrastructure that supports all aspects of the business and not just individual desktop software solutions.</a:t>
            </a:r>
          </a:p>
          <a:p>
            <a:pPr eaLnBrk="1" hangingPunct="1">
              <a:lnSpc>
                <a:spcPct val="90000"/>
              </a:lnSpc>
            </a:pPr>
            <a:endParaRPr lang="en-US" sz="800" dirty="0">
              <a:ea typeface="ＭＳ Ｐゴシック" pitchFamily="34" charset="-128"/>
            </a:endParaRPr>
          </a:p>
          <a:p>
            <a:pPr eaLnBrk="1" hangingPunct="1">
              <a:lnSpc>
                <a:spcPct val="90000"/>
              </a:lnSpc>
            </a:pPr>
            <a:r>
              <a:rPr lang="en-US" sz="800" dirty="0">
                <a:ea typeface="ＭＳ Ｐゴシック" pitchFamily="34" charset="-128"/>
              </a:rPr>
              <a:t>The EA program is designed to be easy to purchase from both a cost and contractual perspective. The EA is also designed to support our objective of integrating GIS with business critical systems. By removing barriers to software deployment these organizations will be able to realize the full value of GIS and integrate GIS in business areas that may not be possible without an EA. </a:t>
            </a:r>
          </a:p>
          <a:p>
            <a:pPr eaLnBrk="1" hangingPunct="1">
              <a:lnSpc>
                <a:spcPct val="90000"/>
              </a:lnSpc>
            </a:pPr>
            <a:endParaRPr lang="en-US" sz="800" dirty="0">
              <a:ea typeface="ＭＳ Ｐゴシック" pitchFamily="34" charset="-128"/>
            </a:endParaRPr>
          </a:p>
          <a:p>
            <a:pPr eaLnBrk="1" hangingPunct="1">
              <a:lnSpc>
                <a:spcPct val="80000"/>
              </a:lnSpc>
            </a:pPr>
            <a:r>
              <a:rPr lang="en-US" sz="800" dirty="0">
                <a:ea typeface="ＭＳ Ｐゴシック" pitchFamily="34" charset="-128"/>
              </a:rPr>
              <a:t>License Model</a:t>
            </a:r>
          </a:p>
          <a:p>
            <a:pPr eaLnBrk="1" hangingPunct="1">
              <a:lnSpc>
                <a:spcPct val="80000"/>
              </a:lnSpc>
              <a:buFontTx/>
              <a:buChar char="•"/>
            </a:pPr>
            <a:r>
              <a:rPr lang="en-US" sz="800" dirty="0">
                <a:ea typeface="ＭＳ Ｐゴシック" pitchFamily="34" charset="-128"/>
              </a:rPr>
              <a:t>Initial commitment is three years.  Discuss how this is a fixed known payment that is spread over three years (three annual payments).</a:t>
            </a:r>
          </a:p>
          <a:p>
            <a:pPr eaLnBrk="1" hangingPunct="1">
              <a:lnSpc>
                <a:spcPct val="80000"/>
              </a:lnSpc>
              <a:buFontTx/>
              <a:buChar char="•"/>
            </a:pPr>
            <a:r>
              <a:rPr lang="en-US" sz="800" dirty="0">
                <a:ea typeface="ＭＳ Ｐゴシック" pitchFamily="34" charset="-128"/>
              </a:rPr>
              <a:t>Fees cover software and maintenance.  Challenges of outdated or un-maintained software are no longer a concern because the organization receives new, current releases of GIS software (for products covered by the EA) for the entire organization .  Therefore all of your GIS software is made current (under the terms of the agreement).  You no longer need to worry about software not on maintenance.</a:t>
            </a:r>
          </a:p>
          <a:p>
            <a:pPr eaLnBrk="1" hangingPunct="1">
              <a:lnSpc>
                <a:spcPct val="80000"/>
              </a:lnSpc>
              <a:buFontTx/>
              <a:buChar char="•"/>
            </a:pPr>
            <a:r>
              <a:rPr lang="en-US" sz="800" dirty="0">
                <a:ea typeface="ＭＳ Ｐゴシック" pitchFamily="34" charset="-128"/>
              </a:rPr>
              <a:t>Many EA programs also include the Esri Enterprise Advantage Program (EEAP) which provides technical advisory services (planning and implementation). [Note:  if you are not including this in the proposal, you may want to delete this line.]</a:t>
            </a:r>
          </a:p>
          <a:p>
            <a:pPr eaLnBrk="1" hangingPunct="1">
              <a:lnSpc>
                <a:spcPct val="80000"/>
              </a:lnSpc>
              <a:buFontTx/>
              <a:buChar char="•"/>
            </a:pPr>
            <a:endParaRPr lang="en-US" sz="800" dirty="0">
              <a:ea typeface="ＭＳ Ｐゴシック" pitchFamily="34" charset="-128"/>
            </a:endParaRPr>
          </a:p>
          <a:p>
            <a:pPr eaLnBrk="1" hangingPunct="1">
              <a:lnSpc>
                <a:spcPct val="80000"/>
              </a:lnSpc>
              <a:buFontTx/>
              <a:buChar char="•"/>
            </a:pPr>
            <a:endParaRPr lang="en-US" sz="800" dirty="0">
              <a:ea typeface="ＭＳ Ｐゴシック" pitchFamily="34" charset="-128"/>
            </a:endParaRPr>
          </a:p>
          <a:p>
            <a:pPr eaLnBrk="1" hangingPunct="1">
              <a:lnSpc>
                <a:spcPct val="80000"/>
              </a:lnSpc>
            </a:pPr>
            <a:r>
              <a:rPr lang="en-US" sz="800" dirty="0">
                <a:ea typeface="ＭＳ Ｐゴシック" pitchFamily="34" charset="-128"/>
              </a:rPr>
              <a:t>Summary:  organizations now have a way to deliver this valuable technology throughout the enterprise, which improves operational efficiency and service.  Instead of concentrating resources on securing GIS software, an organization can rapidly access the GIS tools it requires to develop a robust GIS foundation and focus its energy on implementing departmental and discipline-specific solutions. This also eliminates the need to make tough decisions about whether it can incorporate new GIS technology such as GIS server-based software.  Organizations that take advantage of this program will be able to improve GIS and IT consolidation initiatives, establish internal standards, and integrate Esri business partner solutions. Incorporating GIS into mission-critical applications and workflows will give staff throughout the enterprise the geographic advantage they need for better problem solving.  Enterprise Agreements can foster the development and adoption of best practices.</a:t>
            </a:r>
          </a:p>
          <a:p>
            <a:pPr eaLnBrk="1" hangingPunct="1"/>
            <a:endParaRPr lang="en-US" dirty="0"/>
          </a:p>
        </p:txBody>
      </p:sp>
      <p:sp>
        <p:nvSpPr>
          <p:cNvPr id="4" name="Slide Number Placeholder 3"/>
          <p:cNvSpPr>
            <a:spLocks noGrp="1"/>
          </p:cNvSpPr>
          <p:nvPr>
            <p:ph type="sldNum" sz="quarter" idx="10"/>
          </p:nvPr>
        </p:nvSpPr>
        <p:spPr/>
        <p:txBody>
          <a:bodyPr/>
          <a:lstStyle/>
          <a:p>
            <a:pPr>
              <a:defRPr/>
            </a:pPr>
            <a:fld id="{59C142C7-0B0F-415B-926D-217E4AED1435}" type="slidenum">
              <a:rPr lang="en-US" smtClean="0"/>
              <a:pPr>
                <a:defRPr/>
              </a:pPr>
              <a:t>10</a:t>
            </a:fld>
            <a:endParaRPr lang="en-US" dirty="0"/>
          </a:p>
        </p:txBody>
      </p:sp>
    </p:spTree>
    <p:extLst>
      <p:ext uri="{BB962C8B-B14F-4D97-AF65-F5344CB8AC3E}">
        <p14:creationId xmlns:p14="http://schemas.microsoft.com/office/powerpoint/2010/main" val="1957656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ＭＳ Ｐゴシック" pitchFamily="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a:ea typeface="ＭＳ Ｐゴシック" pitchFamily="9" charset="-128"/>
              <a:cs typeface="+mn-cs"/>
            </a:endParaRPr>
          </a:p>
        </p:txBody>
      </p:sp>
    </p:spTree>
    <p:extLst>
      <p:ext uri="{BB962C8B-B14F-4D97-AF65-F5344CB8AC3E}">
        <p14:creationId xmlns:p14="http://schemas.microsoft.com/office/powerpoint/2010/main" val="1646038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06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in a flexible way (flexible budget)</a:t>
            </a:r>
          </a:p>
          <a:p>
            <a:r>
              <a:rPr lang="en-US" dirty="0"/>
              <a:t>But also making sure we have context for what we’re doing and why</a:t>
            </a:r>
          </a:p>
          <a:p>
            <a:r>
              <a:rPr lang="en-US" dirty="0"/>
              <a:t>- Attach to vision for GIS within the org and org objectives,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797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how we can help them get from ideas &amp; questions into a path forward. We can help them articulate  task request to our partners who are on the GIS term contracts. We can help them articulate needs from the GIS team and/or help them directly ramp up on accessible tools – like story maps……</a:t>
            </a:r>
          </a:p>
        </p:txBody>
      </p:sp>
      <p:sp>
        <p:nvSpPr>
          <p:cNvPr id="4" name="Slide Number Placeholder 3"/>
          <p:cNvSpPr>
            <a:spLocks noGrp="1"/>
          </p:cNvSpPr>
          <p:nvPr>
            <p:ph type="sldNum" sz="quarter" idx="5"/>
          </p:nvPr>
        </p:nvSpPr>
        <p:spPr/>
        <p:txBody>
          <a:bodyPr/>
          <a:lstStyle/>
          <a:p>
            <a:fld id="{ED9B2192-0363-4122-92C3-CF2983AFF9CF}" type="slidenum">
              <a:rPr lang="en-US" smtClean="0"/>
              <a:pPr/>
              <a:t>18</a:t>
            </a:fld>
            <a:endParaRPr lang="en-US" dirty="0"/>
          </a:p>
        </p:txBody>
      </p:sp>
    </p:spTree>
    <p:extLst>
      <p:ext uri="{BB962C8B-B14F-4D97-AF65-F5344CB8AC3E}">
        <p14:creationId xmlns:p14="http://schemas.microsoft.com/office/powerpoint/2010/main" val="2858060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UC 2021 Walk-Out (Animated)</a:t>
            </a:r>
          </a:p>
          <a:p>
            <a:endParaRPr lang="en-US" dirty="0"/>
          </a:p>
        </p:txBody>
      </p:sp>
      <p:sp>
        <p:nvSpPr>
          <p:cNvPr id="4" name="Slide Number Placeholder 3"/>
          <p:cNvSpPr>
            <a:spLocks noGrp="1"/>
          </p:cNvSpPr>
          <p:nvPr>
            <p:ph type="sldNum" sz="quarter" idx="5"/>
          </p:nvPr>
        </p:nvSpPr>
        <p:spPr/>
        <p:txBody>
          <a:bodyPr/>
          <a:lstStyle/>
          <a:p>
            <a:fld id="{3E7143C0-4F23-B545-9533-520B5A87CA1E}" type="slidenum">
              <a:rPr lang="en-US" smtClean="0"/>
              <a:pPr/>
              <a:t>19</a:t>
            </a:fld>
            <a:endParaRPr lang="en-US" dirty="0"/>
          </a:p>
        </p:txBody>
      </p:sp>
    </p:spTree>
    <p:extLst>
      <p:ext uri="{BB962C8B-B14F-4D97-AF65-F5344CB8AC3E}">
        <p14:creationId xmlns:p14="http://schemas.microsoft.com/office/powerpoint/2010/main" val="2948862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7143C0-4F23-B545-9533-520B5A87CA1E}" type="slidenum">
              <a:rPr lang="en-US" smtClean="0"/>
              <a:pPr/>
              <a:t>2</a:t>
            </a:fld>
            <a:endParaRPr lang="en-US" dirty="0"/>
          </a:p>
        </p:txBody>
      </p:sp>
    </p:spTree>
    <p:extLst>
      <p:ext uri="{BB962C8B-B14F-4D97-AF65-F5344CB8AC3E}">
        <p14:creationId xmlns:p14="http://schemas.microsoft.com/office/powerpoint/2010/main" val="655670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7143C0-4F23-B545-9533-520B5A87CA1E}" type="slidenum">
              <a:rPr lang="en-US" smtClean="0"/>
              <a:pPr/>
              <a:t>3</a:t>
            </a:fld>
            <a:endParaRPr lang="en-US" dirty="0"/>
          </a:p>
        </p:txBody>
      </p:sp>
    </p:spTree>
    <p:extLst>
      <p:ext uri="{BB962C8B-B14F-4D97-AF65-F5344CB8AC3E}">
        <p14:creationId xmlns:p14="http://schemas.microsoft.com/office/powerpoint/2010/main" val="845010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7143C0-4F23-B545-9533-520B5A87CA1E}" type="slidenum">
              <a:rPr lang="en-US" smtClean="0"/>
              <a:pPr/>
              <a:t>4</a:t>
            </a:fld>
            <a:endParaRPr lang="en-US" dirty="0"/>
          </a:p>
        </p:txBody>
      </p:sp>
    </p:spTree>
    <p:extLst>
      <p:ext uri="{BB962C8B-B14F-4D97-AF65-F5344CB8AC3E}">
        <p14:creationId xmlns:p14="http://schemas.microsoft.com/office/powerpoint/2010/main" val="2752197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Esri</a:t>
            </a:r>
            <a:r>
              <a:rPr lang="en-US" baseline="0" dirty="0"/>
              <a:t> Corporate Template-Dark v4.1</a:t>
            </a:r>
          </a:p>
          <a:p>
            <a:r>
              <a:rPr lang="en-US" baseline="0" dirty="0"/>
              <a:t>January 5, 2022</a:t>
            </a:r>
          </a:p>
        </p:txBody>
      </p:sp>
      <p:sp>
        <p:nvSpPr>
          <p:cNvPr id="4" name="Slide Number Placeholder 3"/>
          <p:cNvSpPr>
            <a:spLocks noGrp="1"/>
          </p:cNvSpPr>
          <p:nvPr>
            <p:ph type="sldNum" sz="quarter" idx="5"/>
          </p:nvPr>
        </p:nvSpPr>
        <p:spPr/>
        <p:txBody>
          <a:bodyPr/>
          <a:lstStyle/>
          <a:p>
            <a:fld id="{3E7143C0-4F23-B545-9533-520B5A87CA1E}" type="slidenum">
              <a:rPr lang="en-US" smtClean="0"/>
              <a:pPr/>
              <a:t>5</a:t>
            </a:fld>
            <a:endParaRPr lang="en-US"/>
          </a:p>
        </p:txBody>
      </p:sp>
    </p:spTree>
    <p:extLst>
      <p:ext uri="{BB962C8B-B14F-4D97-AF65-F5344CB8AC3E}">
        <p14:creationId xmlns:p14="http://schemas.microsoft.com/office/powerpoint/2010/main" val="3478693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7143C0-4F23-B545-9533-520B5A87CA1E}" type="slidenum">
              <a:rPr lang="en-US" smtClean="0"/>
              <a:pPr/>
              <a:t>6</a:t>
            </a:fld>
            <a:endParaRPr lang="en-US" dirty="0"/>
          </a:p>
        </p:txBody>
      </p:sp>
    </p:spTree>
    <p:extLst>
      <p:ext uri="{BB962C8B-B14F-4D97-AF65-F5344CB8AC3E}">
        <p14:creationId xmlns:p14="http://schemas.microsoft.com/office/powerpoint/2010/main" val="272822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2288" y="679450"/>
            <a:ext cx="6032500" cy="3394075"/>
          </a:xfrm>
        </p:spPr>
      </p:sp>
      <p:sp>
        <p:nvSpPr>
          <p:cNvPr id="3" name="Notes Placeholder 2"/>
          <p:cNvSpPr>
            <a:spLocks noGrp="1"/>
          </p:cNvSpPr>
          <p:nvPr>
            <p:ph type="body" idx="1"/>
          </p:nvPr>
        </p:nvSpPr>
        <p:spPr/>
        <p:txBody>
          <a:bodyPr/>
          <a:lstStyle/>
          <a:p>
            <a:r>
              <a:rPr lang="en-US" i="1" dirty="0">
                <a:ea typeface="ＭＳ Ｐゴシック" pitchFamily="34" charset="-128"/>
              </a:rPr>
              <a:t>[Internal:  Insert good examples of successful projects and efforts in the organization.  For example:</a:t>
            </a:r>
          </a:p>
          <a:p>
            <a:pPr>
              <a:buFontTx/>
              <a:buChar char="-"/>
            </a:pPr>
            <a:r>
              <a:rPr lang="en-US" i="1" dirty="0">
                <a:ea typeface="ＭＳ Ｐゴシック" pitchFamily="34" charset="-128"/>
              </a:rPr>
              <a:t>Widespread GIS deployment championed by departmental “super-users”.]</a:t>
            </a:r>
          </a:p>
          <a:p>
            <a:pPr>
              <a:buFontTx/>
              <a:buChar char="-"/>
            </a:pPr>
            <a:endParaRPr lang="en-US" dirty="0">
              <a:ea typeface="ＭＳ Ｐゴシック" pitchFamily="34" charset="-128"/>
            </a:endParaRPr>
          </a:p>
          <a:p>
            <a:r>
              <a:rPr lang="en-US" dirty="0">
                <a:ea typeface="ＭＳ Ｐゴシック" pitchFamily="34" charset="-128"/>
              </a:rPr>
              <a:t>Within the organization, you have already seen enormous benefits and gains from GIS.  These are just a few of the successful projects, but the goal is to leverage these successes into additional opportunities across the organization.</a:t>
            </a:r>
          </a:p>
          <a:p>
            <a:pPr>
              <a:buFontTx/>
              <a:buChar char="-"/>
            </a:pPr>
            <a:endParaRPr lang="en-US" dirty="0">
              <a:ea typeface="ＭＳ Ｐゴシック" pitchFamily="34" charset="-128"/>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7</a:t>
            </a:fld>
            <a:endParaRPr lang="en-US" dirty="0"/>
          </a:p>
        </p:txBody>
      </p:sp>
    </p:spTree>
    <p:extLst>
      <p:ext uri="{BB962C8B-B14F-4D97-AF65-F5344CB8AC3E}">
        <p14:creationId xmlns:p14="http://schemas.microsoft.com/office/powerpoint/2010/main" val="4065390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81725" cy="3476625"/>
          </a:xfrm>
        </p:spPr>
      </p:sp>
      <p:sp>
        <p:nvSpPr>
          <p:cNvPr id="3" name="Notes Placeholder 2"/>
          <p:cNvSpPr>
            <a:spLocks noGrp="1"/>
          </p:cNvSpPr>
          <p:nvPr>
            <p:ph type="body" idx="1"/>
          </p:nvPr>
        </p:nvSpPr>
        <p:spPr/>
        <p:txBody>
          <a:bodyPr>
            <a:normAutofit fontScale="92500" lnSpcReduction="20000"/>
          </a:bodyPr>
          <a:lstStyle/>
          <a:p>
            <a:r>
              <a:rPr lang="en-US" i="1" dirty="0">
                <a:ea typeface="ＭＳ Ｐゴシック" pitchFamily="1" charset="-128"/>
              </a:rPr>
              <a:t>[Internal:</a:t>
            </a:r>
            <a:r>
              <a:rPr lang="en-US" i="1" baseline="0" dirty="0">
                <a:ea typeface="ＭＳ Ｐゴシック" pitchFamily="1" charset="-128"/>
              </a:rPr>
              <a:t>  </a:t>
            </a:r>
            <a:r>
              <a:rPr lang="en-US" i="1" dirty="0">
                <a:ea typeface="ＭＳ Ｐゴシック" pitchFamily="1" charset="-128"/>
              </a:rPr>
              <a:t>Potential Customers should understand that the Small Utility EA extends a true enterprise solution.  We are providing a means from which to achieve an organization wide implementation that will support the business processes found in each department.  It is important to emphasize that while</a:t>
            </a:r>
            <a:r>
              <a:rPr lang="en-US" i="1" baseline="0" dirty="0">
                <a:ea typeface="ＭＳ Ｐゴシック" pitchFamily="1" charset="-128"/>
              </a:rPr>
              <a:t> the organization may have been successfully using GIS in some areas, there are many other areas that could lead to further benefits.  Ask the questions if they are using GIS in all these areas.</a:t>
            </a:r>
            <a:r>
              <a:rPr lang="en-US" i="1" dirty="0">
                <a:ea typeface="ＭＳ Ｐゴシック" pitchFamily="1" charset="-128"/>
              </a:rPr>
              <a:t>]</a:t>
            </a:r>
          </a:p>
          <a:p>
            <a:endParaRPr lang="en-US" dirty="0">
              <a:ea typeface="ＭＳ Ｐゴシック" pitchFamily="1"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itchFamily="34" charset="0"/>
                <a:ea typeface="ＭＳ Ｐゴシック" pitchFamily="34" charset="-128"/>
              </a:rPr>
              <a:t>The ArcGIS software is a complete system to author, serve, and use geographic information. The technology gets geographic information to those who need it including analysts, decision makers, field staff, and the public in many different ways. Updated versions of ArcGIS software provide a consistent platform across an organization and can be deployed to desktops, servers, and mobile devices.</a:t>
            </a:r>
          </a:p>
          <a:p>
            <a:endParaRPr lang="en-US" dirty="0">
              <a:ea typeface="ＭＳ Ｐゴシック" pitchFamily="1" charset="-128"/>
            </a:endParaRPr>
          </a:p>
          <a:p>
            <a:r>
              <a:rPr lang="en-US" dirty="0">
                <a:ea typeface="ＭＳ Ｐゴシック" pitchFamily="1" charset="-128"/>
              </a:rPr>
              <a:t>The Small Utility</a:t>
            </a:r>
            <a:r>
              <a:rPr lang="en-US" baseline="0" dirty="0">
                <a:ea typeface="ＭＳ Ｐゴシック" pitchFamily="1" charset="-128"/>
              </a:rPr>
              <a:t> </a:t>
            </a:r>
            <a:r>
              <a:rPr lang="en-US" dirty="0">
                <a:ea typeface="ＭＳ Ｐゴシック" pitchFamily="1" charset="-128"/>
              </a:rPr>
              <a:t>EA extends the infrastructure to develop an organization wide implementation.</a:t>
            </a:r>
          </a:p>
          <a:p>
            <a:endParaRPr lang="en-US" dirty="0">
              <a:ea typeface="ＭＳ Ｐゴシック" pitchFamily="1" charset="-128"/>
            </a:endParaRPr>
          </a:p>
          <a:p>
            <a:r>
              <a:rPr lang="en-US" dirty="0">
                <a:ea typeface="ＭＳ Ｐゴシック" pitchFamily="1" charset="-128"/>
              </a:rPr>
              <a:t>Potential Customers should ask the question  “is this my definition of enterprise?”</a:t>
            </a:r>
          </a:p>
          <a:p>
            <a:endParaRPr lang="en-US" dirty="0"/>
          </a:p>
          <a:p>
            <a:endParaRPr lang="en-US" dirty="0"/>
          </a:p>
          <a:p>
            <a:r>
              <a:rPr lang="en-US" dirty="0"/>
              <a:t>Description from UC2013, Jack Plenary:</a:t>
            </a:r>
          </a:p>
          <a:p>
            <a:r>
              <a:rPr lang="en-US" dirty="0"/>
              <a:t>This web GIS environment supports the entire organization or the entire enterprise. It makes mapping in GIS available to everyone. It supports, of course, the GIS professional. But their role, their support mechanism, is also changing. This architecture not only transforms what GIS does in the organization, it also affects the role of GIS professionals at the same time, being the supporters, being the enablers, being the custodians, being the quintessential people within organizations across the organization.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8</a:t>
            </a:fld>
            <a:endParaRPr lang="en-US" dirty="0"/>
          </a:p>
        </p:txBody>
      </p:sp>
    </p:spTree>
    <p:extLst>
      <p:ext uri="{BB962C8B-B14F-4D97-AF65-F5344CB8AC3E}">
        <p14:creationId xmlns:p14="http://schemas.microsoft.com/office/powerpoint/2010/main" val="3640619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sz="1400" dirty="0"/>
              <a:t>When we talk with customers about the Roadmap and planning for future use, another tool we always use it the view of GIS patterns of use.</a:t>
            </a:r>
          </a:p>
          <a:p>
            <a:endParaRPr lang="en-US" sz="1400" dirty="0"/>
          </a:p>
          <a:p>
            <a:r>
              <a:rPr lang="en-US" sz="1400" dirty="0"/>
              <a:t>For any organization, comprehensive use of the technology can and should be accomplished in all patterns of use that align with the business of that organization.  Noting current or as-is state along with priorities for the organization by considering each pattern of use is another way to look at resourcing and prioritizing use of GIS.</a:t>
            </a:r>
          </a:p>
          <a:p>
            <a:endParaRPr lang="en-US" sz="1400" dirty="0"/>
          </a:p>
          <a:p>
            <a:r>
              <a:rPr lang="en-US" sz="1400" dirty="0"/>
              <a:t>Based on our interviews with all of you and discussions with the core GIS team, we made these observations related to the Patterns of Use for GIS</a:t>
            </a:r>
          </a:p>
        </p:txBody>
      </p:sp>
      <p:sp>
        <p:nvSpPr>
          <p:cNvPr id="4" name="Slide Number Placeholder 3"/>
          <p:cNvSpPr>
            <a:spLocks noGrp="1"/>
          </p:cNvSpPr>
          <p:nvPr>
            <p:ph type="sldNum" sz="quarter" idx="5"/>
          </p:nvPr>
        </p:nvSpPr>
        <p:spPr/>
        <p:txBody>
          <a:bodyPr/>
          <a:lstStyle/>
          <a:p>
            <a:fld id="{3E7143C0-4F23-B545-9533-520B5A87CA1E}" type="slidenum">
              <a:rPr lang="en-US" smtClean="0"/>
              <a:pPr/>
              <a:t>9</a:t>
            </a:fld>
            <a:endParaRPr lang="en-US" dirty="0"/>
          </a:p>
        </p:txBody>
      </p:sp>
    </p:spTree>
    <p:extLst>
      <p:ext uri="{BB962C8B-B14F-4D97-AF65-F5344CB8AC3E}">
        <p14:creationId xmlns:p14="http://schemas.microsoft.com/office/powerpoint/2010/main" val="1918514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C91B51-25EE-0147-9293-37E16A70024E}" type="datetime1">
              <a:rPr lang="en-US" smtClean="0"/>
              <a:t>1/11/2022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13894" y="572078"/>
            <a:ext cx="1274495" cy="465533"/>
          </a:xfrm>
          <a:prstGeom prst="rect">
            <a:avLst/>
          </a:prstGeom>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D6FA6FB-FDD3-A446-B5AE-30BBE73852D8}" type="datetime1">
              <a:rPr lang="en-US" smtClean="0"/>
              <a:t>1/11/2022</a:t>
            </a:fld>
            <a:endParaRPr lang="en-US"/>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60615525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3D0726-017F-9249-8B2E-2A4DDB444ED8}" type="datetime1">
              <a:rPr lang="en-US" smtClean="0"/>
              <a:t>1/11/2022</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392387917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77C214-390A-F944-BF27-73F37F4360F9}" type="datetime1">
              <a:rPr lang="en-US" smtClean="0"/>
              <a:t>1/11/2022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19875250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6225C2B-15EC-3348-B6CD-75D75F51F610}" type="datetime1">
              <a:rPr lang="en-US" smtClean="0"/>
              <a:t>1/11/2022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74133260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2821442" y="-2136101"/>
            <a:ext cx="6318215" cy="12766191"/>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5295901"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59008" y="2489995"/>
            <a:ext cx="6073985" cy="1878011"/>
          </a:xfrm>
          <a:prstGeom prst="rect">
            <a:avLst/>
          </a:prstGeom>
        </p:spPr>
      </p:pic>
      <p:sp>
        <p:nvSpPr>
          <p:cNvPr id="12" name="Parallelogram 10"/>
          <p:cNvSpPr/>
          <p:nvPr userDrawn="1"/>
        </p:nvSpPr>
        <p:spPr bwMode="auto">
          <a:xfrm rot="5400000" flipH="1">
            <a:off x="5320618" y="-642728"/>
            <a:ext cx="1555939" cy="1222786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4922486" y="-4888259"/>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lvl="0"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5083850"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4904554" y="-454481"/>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lvl="0"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5083849" y="-268081"/>
            <a:ext cx="2024302" cy="12227861"/>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72624568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DEFD86-78C4-084A-B0B5-04A7A3431B39}" type="datetime1">
              <a:rPr lang="en-US" smtClean="0"/>
              <a:t>1/11/2022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5DF95B-0B80-6A4D-A813-6F9D9F38EBA2}" type="datetime1">
              <a:rPr lang="en-US" smtClean="0"/>
              <a:t>1/11/2022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E55AC9-5819-304B-AB8A-EC561A98EE59}" type="datetime1">
              <a:rPr lang="en-US" smtClean="0"/>
              <a:t>1/11/2022</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a:ea typeface="+mn-ea"/>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a:ea typeface="+mn-ea"/>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74F111-1245-FB4C-ACB7-129F68E66232}" type="datetime1">
              <a:rPr lang="en-US" smtClean="0"/>
              <a:t>1/11/2022</a:t>
            </a:fld>
            <a:endParaRPr lang="en-US"/>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186547399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80C21C6-642C-6F4C-B53C-06F3F35CEF14}" type="datetime1">
              <a:rPr lang="en-US" smtClean="0"/>
              <a:t>1/11/2022</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A0E3BE2-FFFE-0B46-AE5A-CBB4C5FEC6FC}" type="datetime1">
              <a:rPr lang="en-US" smtClean="0"/>
              <a:t>1/11/2022</a:t>
            </a:fld>
            <a:endParaRPr lang="en-US"/>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861994C-B8B3-A740-949B-C8D716F26A7F}" type="datetime1">
              <a:rPr lang="en-US" smtClean="0"/>
              <a:t>1/11/2022</a:t>
            </a:fld>
            <a:endParaRPr lang="en-US"/>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17F20F-8413-1548-BF61-558511100DB7}" type="datetime1">
              <a:rPr lang="en-US" smtClean="0"/>
              <a:t>1/11/2022</a:t>
            </a:fld>
            <a:endParaRPr lang="en-US"/>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val="27804856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E7E69C-4D79-BB49-9350-1FEE210EB4F7}" type="datetime1">
              <a:rPr lang="en-US" smtClean="0"/>
              <a:t>1/11/2022</a:t>
            </a:fld>
            <a:endParaRPr lang="en-US"/>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6800" r:id="rId1"/>
    <p:sldLayoutId id="2147486801" r:id="rId2"/>
    <p:sldLayoutId id="2147486802" r:id="rId3"/>
    <p:sldLayoutId id="2147486803" r:id="rId4"/>
    <p:sldLayoutId id="2147486804" r:id="rId5"/>
    <p:sldLayoutId id="2147486805" r:id="rId6"/>
    <p:sldLayoutId id="2147486806" r:id="rId7"/>
    <p:sldLayoutId id="2147486807" r:id="rId8"/>
    <p:sldLayoutId id="2147486808" r:id="rId9"/>
    <p:sldLayoutId id="2147486809" r:id="rId10"/>
    <p:sldLayoutId id="2147486810" r:id="rId11"/>
    <p:sldLayoutId id="2147486811" r:id="rId12"/>
    <p:sldLayoutId id="2147486812" r:id="rId13"/>
    <p:sldLayoutId id="2147486816" r:id="rId14"/>
  </p:sldLayoutIdLst>
  <p:transition spd="med">
    <p:fade/>
  </p:transition>
  <p:hf sldNum="0"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esri.com/en-us/landing-page/lp/eeap-compone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hyperlink" Target="https://www.esri.com/en-us/industries/enterprise-agreement/overview"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hyperlink" Target="mailto:tmorganson@esri.com" TargetMode="Externa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hyperlink" Target="https://www.esri.com/arcgis-blog/products/survey123/announcements/whats-new-in-arcgis-survey123-december-2021/" TargetMode="External"/><Relationship Id="rId13" Type="http://schemas.openxmlformats.org/officeDocument/2006/relationships/hyperlink" Target="https://pro.arcgis.com/en/pro-app/latest/get-started/whats-new-in-arcgis-pro.htm" TargetMode="External"/><Relationship Id="rId3" Type="http://schemas.openxmlformats.org/officeDocument/2006/relationships/image" Target="../media/image6.png"/><Relationship Id="rId7" Type="http://schemas.openxmlformats.org/officeDocument/2006/relationships/hyperlink" Target="https://www.esri.com/arcgis-blog/products/field-maps/field-mobility/whats-new-in-arcgis-field-maps-december-2021/" TargetMode="External"/><Relationship Id="rId12" Type="http://schemas.openxmlformats.org/officeDocument/2006/relationships/hyperlink" Target="https://www.esri.com/arcgis-blog/products/arcgis-online/announcements/whats-new-in-instant-apps-december-202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esri.com/arcgis-blog/products/ops-dashboard/announcements/whats-new-in-dashboards-december-2021/" TargetMode="External"/><Relationship Id="rId11" Type="http://schemas.openxmlformats.org/officeDocument/2006/relationships/hyperlink" Target="https://www.esri.com/arcgis-blog/products/field-maps/field-mobility/whats-new-in-arcgis-workforce-december-2021/" TargetMode="External"/><Relationship Id="rId5" Type="http://schemas.openxmlformats.org/officeDocument/2006/relationships/hyperlink" Target="https://www.esri.com/arcgis-blog/products/arcgis-online/announcements/whats-new-arcgis-online-december-2021/?rsource=https%3A%2F%2Flinks.esri.com%2Fagol-help%2Fwhats-new-agol-blog" TargetMode="External"/><Relationship Id="rId15" Type="http://schemas.openxmlformats.org/officeDocument/2006/relationships/hyperlink" Target="https://www.esri.com/arcgis-blog/products/announcements/announcements/whats-new-in-arcgis-enterprise-10-9-1/" TargetMode="External"/><Relationship Id="rId10" Type="http://schemas.openxmlformats.org/officeDocument/2006/relationships/hyperlink" Target="https://www.esri.com/arcgis-blog/products/experience-builder/announcements/whats-new-in-arcgis-experience-builder-december-2021/" TargetMode="External"/><Relationship Id="rId4" Type="http://schemas.openxmlformats.org/officeDocument/2006/relationships/image" Target="../media/image7.png"/><Relationship Id="rId9" Type="http://schemas.openxmlformats.org/officeDocument/2006/relationships/hyperlink" Target="https://www.esri.com/arcgis-blog/products/quickcapture/announcements/whats-new-in-arcgis-quickcapture-december-2021-location-tracking/" TargetMode="External"/><Relationship Id="rId14" Type="http://schemas.openxmlformats.org/officeDocument/2006/relationships/hyperlink" Target="https://www.esri.com/arcgis-blog/products/arcgis-pro/data-management/whats-new-for-editing-in-arcgis-pro-2-9/"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doc.arcgis.com/en/arcgis-online/create-maps/use-effects.htm" TargetMode="External"/><Relationship Id="rId3" Type="http://schemas.openxmlformats.org/officeDocument/2006/relationships/image" Target="../media/image6.png"/><Relationship Id="rId7" Type="http://schemas.openxmlformats.org/officeDocument/2006/relationships/hyperlink" Target="https://www.esri.com/arcgis-blog/products/arcgis-online/announcements/whats-new-arcgis-online-december-2021/?rsource=https%3A%2F%2Flinks.esri.com%2Fagol-help%2Fwhats-new-agol-blog#mapview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doc.arcgis.com/en/arcgis-online/create-maps/create-form-mv.htm" TargetMode="External"/><Relationship Id="rId5" Type="http://schemas.openxmlformats.org/officeDocument/2006/relationships/hyperlink" Target="https://www.esri.com/arcgis-blog/products/arcgis-online/announcements/whats-new-arcgis-online-december-2021/?rsource=https%3A%2F%2Flinks.esri.com%2Fagol-help%2Fwhats-new-agol-blog#data" TargetMode="External"/><Relationship Id="rId4" Type="http://schemas.openxmlformats.org/officeDocument/2006/relationships/image" Target="../media/image7.png"/><Relationship Id="rId9" Type="http://schemas.openxmlformats.org/officeDocument/2006/relationships/hyperlink" Target="https://doc.arcgis.com/en/arcgis-online/create-maps/create-sketch-layers-mv.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24C0A-DB80-4BAF-9D83-1A2EAC200414}"/>
              </a:ext>
            </a:extLst>
          </p:cNvPr>
          <p:cNvPicPr>
            <a:picLocks noChangeAspect="1"/>
          </p:cNvPicPr>
          <p:nvPr/>
        </p:nvPicPr>
        <p:blipFill>
          <a:blip r:embed="rId3"/>
          <a:stretch>
            <a:fillRect/>
          </a:stretch>
        </p:blipFill>
        <p:spPr>
          <a:xfrm>
            <a:off x="0" y="0"/>
            <a:ext cx="12192000" cy="6858000"/>
          </a:xfrm>
          <a:prstGeom prst="rect">
            <a:avLst/>
          </a:prstGeom>
        </p:spPr>
      </p:pic>
      <p:pic>
        <p:nvPicPr>
          <p:cNvPr id="17" name="Esri">
            <a:extLst>
              <a:ext uri="{FF2B5EF4-FFF2-40B4-BE49-F238E27FC236}">
                <a16:creationId xmlns:a16="http://schemas.microsoft.com/office/drawing/2014/main" id="{A6028DE7-53FC-B143-B4DF-C94A5E600CB2}"/>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rcRect/>
          <a:stretch/>
        </p:blipFill>
        <p:spPr>
          <a:xfrm>
            <a:off x="1337821" y="5778765"/>
            <a:ext cx="2120900" cy="655759"/>
          </a:xfrm>
          <a:prstGeom prst="rect">
            <a:avLst/>
          </a:prstGeom>
        </p:spPr>
      </p:pic>
      <p:sp>
        <p:nvSpPr>
          <p:cNvPr id="81" name="UC 2021">
            <a:extLst>
              <a:ext uri="{FF2B5EF4-FFF2-40B4-BE49-F238E27FC236}">
                <a16:creationId xmlns:a16="http://schemas.microsoft.com/office/drawing/2014/main" id="{71ACAD7C-41CE-7B4B-9F43-F75CFC5E916E}"/>
              </a:ext>
            </a:extLst>
          </p:cNvPr>
          <p:cNvSpPr txBox="1">
            <a:spLocks/>
          </p:cNvSpPr>
          <p:nvPr/>
        </p:nvSpPr>
        <p:spPr bwMode="white">
          <a:xfrm>
            <a:off x="10352014" y="620506"/>
            <a:ext cx="1296485" cy="150108"/>
          </a:xfrm>
          <a:prstGeom prst="rect">
            <a:avLst/>
          </a:prstGeom>
          <a:noFill/>
        </p:spPr>
        <p:txBody>
          <a:bodyPr vert="horz" lIns="0" tIns="0" rIns="0" bIns="0" rtlCol="0">
            <a:noAutofit/>
          </a:bodyPr>
          <a:lstStyle>
            <a:lvl1pPr marL="0" indent="0" algn="ctr" defTabSz="457200" rtl="0" eaLnBrk="1" latinLnBrk="0" hangingPunct="1">
              <a:lnSpc>
                <a:spcPct val="100000"/>
              </a:lnSpc>
              <a:spcBef>
                <a:spcPts val="300"/>
              </a:spcBef>
              <a:spcAft>
                <a:spcPts val="600"/>
              </a:spcAft>
              <a:buClr>
                <a:schemeClr val="accent4">
                  <a:lumMod val="60000"/>
                  <a:lumOff val="40000"/>
                </a:schemeClr>
              </a:buClr>
              <a:buSzPct val="80000"/>
              <a:buFont typeface="Arial"/>
              <a:buNone/>
              <a:defRPr sz="2000" b="0" kern="1200">
                <a:solidFill>
                  <a:schemeClr val="tx1"/>
                </a:solidFill>
                <a:latin typeface="+mn-lt"/>
                <a:ea typeface="+mn-ea"/>
                <a:cs typeface="Arial"/>
              </a:defRPr>
            </a:lvl1pPr>
            <a:lvl2pPr marL="457200" indent="0" algn="ctr"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None/>
              <a:defRPr sz="1800" b="1" kern="1200">
                <a:solidFill>
                  <a:schemeClr val="tx1">
                    <a:tint val="75000"/>
                  </a:schemeClr>
                </a:solidFill>
                <a:latin typeface="+mn-lt"/>
                <a:ea typeface="+mn-ea"/>
                <a:cs typeface="Arial"/>
              </a:defRPr>
            </a:lvl2pPr>
            <a:lvl3pPr marL="914400" indent="0" algn="ctr"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None/>
              <a:defRPr sz="1600" b="1" kern="1200">
                <a:solidFill>
                  <a:schemeClr val="tx1">
                    <a:tint val="75000"/>
                  </a:schemeClr>
                </a:solidFill>
                <a:latin typeface="+mn-lt"/>
                <a:ea typeface="+mn-ea"/>
                <a:cs typeface="Arial"/>
              </a:defRPr>
            </a:lvl3pPr>
            <a:lvl4pPr marL="1371600" indent="0" algn="ctr" defTabSz="457200" rtl="0" eaLnBrk="1" latinLnBrk="0" hangingPunct="1">
              <a:lnSpc>
                <a:spcPts val="1800"/>
              </a:lnSpc>
              <a:spcBef>
                <a:spcPts val="0"/>
              </a:spcBef>
              <a:spcAft>
                <a:spcPts val="600"/>
              </a:spcAft>
              <a:buClr>
                <a:schemeClr val="accent4">
                  <a:lumMod val="60000"/>
                  <a:lumOff val="40000"/>
                </a:schemeClr>
              </a:buClr>
              <a:buSzPct val="80000"/>
              <a:buFont typeface="Lucida Grande"/>
              <a:buNone/>
              <a:defRPr sz="1400" b="1" kern="1200">
                <a:solidFill>
                  <a:schemeClr val="tx1">
                    <a:tint val="75000"/>
                  </a:schemeClr>
                </a:solidFill>
                <a:latin typeface="+mn-lt"/>
                <a:ea typeface="+mn-ea"/>
                <a:cs typeface="Arial"/>
              </a:defRPr>
            </a:lvl4pPr>
            <a:lvl5pPr marL="1828800" indent="0" algn="ctr" defTabSz="457200" rtl="0" eaLnBrk="1" latinLnBrk="0" hangingPunct="1">
              <a:lnSpc>
                <a:spcPts val="1900"/>
              </a:lnSpc>
              <a:spcBef>
                <a:spcPts val="0"/>
              </a:spcBef>
              <a:spcAft>
                <a:spcPts val="600"/>
              </a:spcAft>
              <a:buClr>
                <a:schemeClr val="accent4">
                  <a:lumMod val="60000"/>
                  <a:lumOff val="40000"/>
                </a:schemeClr>
              </a:buClr>
              <a:buSzPct val="80000"/>
              <a:buFont typeface="Lucida Grande"/>
              <a:buNone/>
              <a:defRPr lang="en-US" sz="1400" b="1" kern="1200">
                <a:solidFill>
                  <a:schemeClr val="tx1">
                    <a:tint val="75000"/>
                  </a:schemeClr>
                </a:solidFill>
                <a:latin typeface="+mn-lt"/>
                <a:ea typeface="+mn-ea"/>
                <a:cs typeface="Arial"/>
              </a:defRPr>
            </a:lvl5pPr>
            <a:lvl6pPr marL="2286000" indent="0" algn="ctr" defTabSz="401638" rtl="0" eaLnBrk="1" latinLnBrk="0" hangingPunct="1">
              <a:lnSpc>
                <a:spcPts val="1700"/>
              </a:lnSpc>
              <a:spcBef>
                <a:spcPts val="300"/>
              </a:spcBef>
              <a:spcAft>
                <a:spcPts val="300"/>
              </a:spcAft>
              <a:buSzPct val="80000"/>
              <a:buFont typeface="Lucida Grande"/>
              <a:buNone/>
              <a:tabLst>
                <a:tab pos="1484313" algn="l"/>
              </a:tabLst>
              <a:defRPr sz="1400" b="1" kern="1200">
                <a:solidFill>
                  <a:schemeClr val="tx1">
                    <a:tint val="75000"/>
                  </a:schemeClr>
                </a:solidFill>
                <a:latin typeface="Arial"/>
                <a:ea typeface="+mn-ea"/>
                <a:cs typeface="Arial"/>
              </a:defRPr>
            </a:lvl6pPr>
            <a:lvl7pPr marL="2743200" indent="0" algn="ctr" defTabSz="457200" rtl="0" eaLnBrk="1" latinLnBrk="0" hangingPunct="1">
              <a:lnSpc>
                <a:spcPts val="1700"/>
              </a:lnSpc>
              <a:spcBef>
                <a:spcPts val="300"/>
              </a:spcBef>
              <a:spcAft>
                <a:spcPts val="300"/>
              </a:spcAft>
              <a:buSzPct val="80000"/>
              <a:buFont typeface="Lucida Grande"/>
              <a:buNone/>
              <a:defRPr sz="1400" b="1" kern="1200">
                <a:solidFill>
                  <a:schemeClr val="tx1">
                    <a:tint val="75000"/>
                  </a:schemeClr>
                </a:solidFill>
                <a:latin typeface="Arial"/>
                <a:ea typeface="+mn-ea"/>
                <a:cs typeface="Arial"/>
              </a:defRPr>
            </a:lvl7pPr>
            <a:lvl8pPr marL="3200400" indent="0" algn="ctr" defTabSz="457200" rtl="0" eaLnBrk="1" latinLnBrk="0" hangingPunct="1">
              <a:lnSpc>
                <a:spcPts val="1700"/>
              </a:lnSpc>
              <a:spcBef>
                <a:spcPts val="300"/>
              </a:spcBef>
              <a:spcAft>
                <a:spcPts val="300"/>
              </a:spcAft>
              <a:buSzPct val="80000"/>
              <a:buFont typeface="Lucida Grande"/>
              <a:buNone/>
              <a:defRPr sz="1400" b="1" kern="1200">
                <a:solidFill>
                  <a:schemeClr val="tx1">
                    <a:tint val="75000"/>
                  </a:schemeClr>
                </a:solidFill>
                <a:latin typeface="Arial"/>
                <a:ea typeface="+mn-ea"/>
                <a:cs typeface="Arial"/>
              </a:defRPr>
            </a:lvl8pPr>
            <a:lvl9pPr marL="3657600" indent="0" algn="ctr" defTabSz="457200" rtl="0" eaLnBrk="1" latinLnBrk="0" hangingPunct="1">
              <a:lnSpc>
                <a:spcPts val="1700"/>
              </a:lnSpc>
              <a:spcBef>
                <a:spcPts val="300"/>
              </a:spcBef>
              <a:spcAft>
                <a:spcPts val="300"/>
              </a:spcAft>
              <a:buSzPct val="80000"/>
              <a:buFont typeface="Lucida Grande"/>
              <a:buNone/>
              <a:defRPr sz="1400" b="1" kern="1200">
                <a:solidFill>
                  <a:schemeClr val="tx1">
                    <a:tint val="75000"/>
                  </a:schemeClr>
                </a:solidFill>
                <a:latin typeface="Arial"/>
                <a:ea typeface="+mn-ea"/>
                <a:cs typeface="Arial"/>
              </a:defRPr>
            </a:lvl9pPr>
          </a:lstStyle>
          <a:p>
            <a:pPr algn="l">
              <a:spcAft>
                <a:spcPts val="0"/>
              </a:spcAft>
            </a:pPr>
            <a:endParaRPr lang="en-US" sz="1200" i="1" dirty="0">
              <a:solidFill>
                <a:schemeClr val="accent4">
                  <a:lumMod val="20000"/>
                  <a:lumOff val="80000"/>
                  <a:alpha val="50000"/>
                </a:schemeClr>
              </a:solidFill>
            </a:endParaRPr>
          </a:p>
        </p:txBody>
      </p:sp>
      <p:sp>
        <p:nvSpPr>
          <p:cNvPr id="61" name="Subtitle 60">
            <a:extLst>
              <a:ext uri="{FF2B5EF4-FFF2-40B4-BE49-F238E27FC236}">
                <a16:creationId xmlns:a16="http://schemas.microsoft.com/office/drawing/2014/main" id="{D3140B26-EF4F-9140-861F-74099371C76F}"/>
              </a:ext>
            </a:extLst>
          </p:cNvPr>
          <p:cNvSpPr>
            <a:spLocks noGrp="1"/>
          </p:cNvSpPr>
          <p:nvPr>
            <p:ph type="subTitle" idx="1"/>
          </p:nvPr>
        </p:nvSpPr>
        <p:spPr>
          <a:xfrm>
            <a:off x="1987538" y="3632433"/>
            <a:ext cx="4609205" cy="477630"/>
          </a:xfrm>
        </p:spPr>
        <p:txBody>
          <a:bodyPr/>
          <a:lstStyle/>
          <a:p>
            <a:pPr algn="l"/>
            <a:r>
              <a:rPr lang="en-US" dirty="0">
                <a:solidFill>
                  <a:srgbClr val="94E7FF"/>
                </a:solidFill>
              </a:rPr>
              <a:t>Terri </a:t>
            </a:r>
            <a:r>
              <a:rPr lang="en-US" dirty="0" err="1">
                <a:solidFill>
                  <a:srgbClr val="94E7FF"/>
                </a:solidFill>
              </a:rPr>
              <a:t>Morganson</a:t>
            </a:r>
            <a:r>
              <a:rPr lang="en-US" dirty="0">
                <a:solidFill>
                  <a:srgbClr val="94E7FF"/>
                </a:solidFill>
              </a:rPr>
              <a:t> &amp; Chris Marsh</a:t>
            </a:r>
          </a:p>
        </p:txBody>
      </p:sp>
      <p:sp>
        <p:nvSpPr>
          <p:cNvPr id="2" name="Title 1">
            <a:extLst>
              <a:ext uri="{FF2B5EF4-FFF2-40B4-BE49-F238E27FC236}">
                <a16:creationId xmlns:a16="http://schemas.microsoft.com/office/drawing/2014/main" id="{891519FC-7D8D-8945-8148-8F965EFCAFFA}"/>
              </a:ext>
            </a:extLst>
          </p:cNvPr>
          <p:cNvSpPr>
            <a:spLocks noGrp="1"/>
          </p:cNvSpPr>
          <p:nvPr>
            <p:ph type="ctrTitle"/>
          </p:nvPr>
        </p:nvSpPr>
        <p:spPr>
          <a:xfrm>
            <a:off x="1171843" y="2464685"/>
            <a:ext cx="9156807" cy="914400"/>
          </a:xfrm>
        </p:spPr>
        <p:txBody>
          <a:bodyPr/>
          <a:lstStyle/>
          <a:p>
            <a:r>
              <a:rPr lang="en-US" sz="3600" b="0" dirty="0"/>
              <a:t>What’s New - ArcGIS Highlights and the Advantage Program</a:t>
            </a:r>
          </a:p>
        </p:txBody>
      </p:sp>
    </p:spTree>
    <p:extLst>
      <p:ext uri="{BB962C8B-B14F-4D97-AF65-F5344CB8AC3E}">
        <p14:creationId xmlns:p14="http://schemas.microsoft.com/office/powerpoint/2010/main" val="116113195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6E79E11A-AE44-44D5-96B2-1FD69D34B5EC}"/>
              </a:ext>
            </a:extLst>
          </p:cNvPr>
          <p:cNvGrpSpPr/>
          <p:nvPr/>
        </p:nvGrpSpPr>
        <p:grpSpPr>
          <a:xfrm>
            <a:off x="1" y="-1994"/>
            <a:ext cx="12195456" cy="6916867"/>
            <a:chOff x="1" y="-1994"/>
            <a:chExt cx="12195456" cy="6916867"/>
          </a:xfrm>
        </p:grpSpPr>
        <p:sp>
          <p:nvSpPr>
            <p:cNvPr id="7" name="gradient 1">
              <a:extLst>
                <a:ext uri="{FF2B5EF4-FFF2-40B4-BE49-F238E27FC236}">
                  <a16:creationId xmlns:a16="http://schemas.microsoft.com/office/drawing/2014/main" id="{E5326552-174A-45EB-8DD0-6B2ECFA654C7}"/>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8" name="corner shade">
              <a:extLst>
                <a:ext uri="{FF2B5EF4-FFF2-40B4-BE49-F238E27FC236}">
                  <a16:creationId xmlns:a16="http://schemas.microsoft.com/office/drawing/2014/main" id="{1E0178F9-FD2F-4A9A-9291-A12C29670965}"/>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9" name="Picture 8">
              <a:extLst>
                <a:ext uri="{FF2B5EF4-FFF2-40B4-BE49-F238E27FC236}">
                  <a16:creationId xmlns:a16="http://schemas.microsoft.com/office/drawing/2014/main" id="{7D85522E-A057-4504-8F5B-735F7A04EC44}"/>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10" name="Picture 9">
              <a:extLst>
                <a:ext uri="{FF2B5EF4-FFF2-40B4-BE49-F238E27FC236}">
                  <a16:creationId xmlns:a16="http://schemas.microsoft.com/office/drawing/2014/main" id="{1DCE13CE-2DEC-43EE-80FC-459D27861140}"/>
                </a:ext>
              </a:extLst>
            </p:cNvPr>
            <p:cNvPicPr>
              <a:picLocks noChangeAspect="1"/>
            </p:cNvPicPr>
            <p:nvPr/>
          </p:nvPicPr>
          <p:blipFill rotWithShape="1">
            <a:blip r:embed="rId4"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pic>
        <p:nvPicPr>
          <p:cNvPr id="6" name="Picture 5" descr="VisionCloud[2].png"/>
          <p:cNvPicPr>
            <a:picLocks noChangeAspect="1"/>
          </p:cNvPicPr>
          <p:nvPr/>
        </p:nvPicPr>
        <p:blipFill rotWithShape="1">
          <a:blip r:embed="rId5" cstate="print">
            <a:alphaModFix amt="54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914401" y="713467"/>
            <a:ext cx="10363200" cy="789896"/>
          </a:xfrm>
        </p:spPr>
        <p:txBody>
          <a:bodyPr/>
          <a:lstStyle/>
          <a:p>
            <a:r>
              <a:rPr lang="en-US" dirty="0"/>
              <a:t>EA Program</a:t>
            </a:r>
            <a:br>
              <a:rPr lang="en-US" dirty="0"/>
            </a:br>
            <a:r>
              <a:rPr lang="en-US" sz="2133" i="1" dirty="0">
                <a:solidFill>
                  <a:srgbClr val="FFFF66"/>
                </a:solidFill>
              </a:rPr>
              <a:t>Key Features</a:t>
            </a:r>
          </a:p>
        </p:txBody>
      </p:sp>
      <p:sp>
        <p:nvSpPr>
          <p:cNvPr id="3" name="Content Placeholder 2"/>
          <p:cNvSpPr>
            <a:spLocks noGrp="1"/>
          </p:cNvSpPr>
          <p:nvPr>
            <p:ph sz="quarter" idx="10"/>
          </p:nvPr>
        </p:nvSpPr>
        <p:spPr>
          <a:xfrm>
            <a:off x="1121016" y="1798126"/>
            <a:ext cx="6739301" cy="4546600"/>
          </a:xfrm>
        </p:spPr>
        <p:txBody>
          <a:bodyPr/>
          <a:lstStyle/>
          <a:p>
            <a:r>
              <a:rPr lang="en-US" dirty="0"/>
              <a:t>One License Fee</a:t>
            </a:r>
          </a:p>
          <a:p>
            <a:r>
              <a:rPr lang="en-US" dirty="0"/>
              <a:t>Four Year Term</a:t>
            </a:r>
          </a:p>
          <a:p>
            <a:r>
              <a:rPr lang="en-US" dirty="0"/>
              <a:t>Annual Payments</a:t>
            </a:r>
          </a:p>
          <a:p>
            <a:r>
              <a:rPr lang="en-US" dirty="0"/>
              <a:t>Uncapped Use for Core Software</a:t>
            </a:r>
          </a:p>
          <a:p>
            <a:r>
              <a:rPr lang="en-US" dirty="0"/>
              <a:t>Maintenance</a:t>
            </a:r>
          </a:p>
          <a:p>
            <a:r>
              <a:rPr lang="en-US" dirty="0"/>
              <a:t>Esri Enterprise Advantage Program</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background">
            <a:extLst>
              <a:ext uri="{FF2B5EF4-FFF2-40B4-BE49-F238E27FC236}">
                <a16:creationId xmlns:a16="http://schemas.microsoft.com/office/drawing/2014/main" id="{A068149F-689C-4471-A7E4-456DF2F7A1BE}"/>
              </a:ext>
            </a:extLst>
          </p:cNvPr>
          <p:cNvGrpSpPr/>
          <p:nvPr/>
        </p:nvGrpSpPr>
        <p:grpSpPr>
          <a:xfrm>
            <a:off x="1" y="-1994"/>
            <a:ext cx="12195456" cy="6916867"/>
            <a:chOff x="1" y="-1994"/>
            <a:chExt cx="12195456" cy="6916867"/>
          </a:xfrm>
        </p:grpSpPr>
        <p:sp>
          <p:nvSpPr>
            <p:cNvPr id="24" name="gradient 1">
              <a:extLst>
                <a:ext uri="{FF2B5EF4-FFF2-40B4-BE49-F238E27FC236}">
                  <a16:creationId xmlns:a16="http://schemas.microsoft.com/office/drawing/2014/main" id="{2E724CF1-33D8-4E86-813E-A83526FB71C8}"/>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5" name="corner shade">
              <a:extLst>
                <a:ext uri="{FF2B5EF4-FFF2-40B4-BE49-F238E27FC236}">
                  <a16:creationId xmlns:a16="http://schemas.microsoft.com/office/drawing/2014/main" id="{01B080D3-CC04-4D4C-861C-78F6AAA69C32}"/>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26" name="Picture 25">
              <a:extLst>
                <a:ext uri="{FF2B5EF4-FFF2-40B4-BE49-F238E27FC236}">
                  <a16:creationId xmlns:a16="http://schemas.microsoft.com/office/drawing/2014/main" id="{30240CF6-28C4-40E7-905D-D2BBB4B2C54F}"/>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27" name="Picture 26">
              <a:extLst>
                <a:ext uri="{FF2B5EF4-FFF2-40B4-BE49-F238E27FC236}">
                  <a16:creationId xmlns:a16="http://schemas.microsoft.com/office/drawing/2014/main" id="{710DECB4-A4F7-48A1-8637-814B1B8C329D}"/>
                </a:ext>
              </a:extLst>
            </p:cNvPr>
            <p:cNvPicPr>
              <a:picLocks noChangeAspect="1"/>
            </p:cNvPicPr>
            <p:nvPr/>
          </p:nvPicPr>
          <p:blipFill rotWithShape="1">
            <a:blip r:embed="rId4"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pic>
        <p:nvPicPr>
          <p:cNvPr id="7" name="Picture 6">
            <a:extLst>
              <a:ext uri="{FF2B5EF4-FFF2-40B4-BE49-F238E27FC236}">
                <a16:creationId xmlns:a16="http://schemas.microsoft.com/office/drawing/2014/main" id="{96A938A7-3BA4-4EC6-982B-7227C619FF9E}"/>
              </a:ext>
            </a:extLst>
          </p:cNvPr>
          <p:cNvPicPr>
            <a:picLocks noChangeAspect="1"/>
          </p:cNvPicPr>
          <p:nvPr/>
        </p:nvPicPr>
        <p:blipFill rotWithShape="1">
          <a:blip r:embed="rId5">
            <a:alphaModFix amt="15000"/>
          </a:blip>
          <a:srcRect l="10269" b="62097"/>
          <a:stretch/>
        </p:blipFill>
        <p:spPr>
          <a:xfrm>
            <a:off x="0" y="5449810"/>
            <a:ext cx="5432667" cy="1408190"/>
          </a:xfrm>
          <a:prstGeom prst="rect">
            <a:avLst/>
          </a:prstGeom>
        </p:spPr>
      </p:pic>
      <p:sp>
        <p:nvSpPr>
          <p:cNvPr id="3" name="Title 3">
            <a:extLst>
              <a:ext uri="{FF2B5EF4-FFF2-40B4-BE49-F238E27FC236}">
                <a16:creationId xmlns:a16="http://schemas.microsoft.com/office/drawing/2014/main" id="{A18D655B-6E41-4B0E-8D69-C11522A204F6}"/>
              </a:ext>
            </a:extLst>
          </p:cNvPr>
          <p:cNvSpPr txBox="1">
            <a:spLocks/>
          </p:cNvSpPr>
          <p:nvPr/>
        </p:nvSpPr>
        <p:spPr>
          <a:xfrm>
            <a:off x="682752" y="290142"/>
            <a:ext cx="11293348" cy="461665"/>
          </a:xfrm>
          <a:prstGeom prst="rect">
            <a:avLst/>
          </a:prstGeom>
          <a:noFill/>
          <a:ln>
            <a:noFill/>
          </a:ln>
        </p:spPr>
        <p:txBody>
          <a:bodyPr vert="horz" wrap="square" lIns="0" tIns="0" rIns="0" bIns="0" rtlCol="0" anchor="t">
            <a:spAutoFit/>
          </a:bodyPr>
          <a:lst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a:lstStyle>
          <a:p>
            <a:pPr fontAlgn="auto">
              <a:spcAft>
                <a:spcPts val="0"/>
              </a:spcAft>
              <a:defRPr/>
            </a:pPr>
            <a:r>
              <a:rPr kumimoji="0" lang="en-US" sz="3000" b="0" i="0" u="none" strike="noStrike" kern="0" cap="none" spc="0" normalizeH="0" baseline="0" noProof="0" dirty="0">
                <a:ln>
                  <a:noFill/>
                </a:ln>
                <a:effectLst/>
                <a:uLnTx/>
                <a:uFillTx/>
                <a:latin typeface="Avenir Next LT Pro"/>
                <a:ea typeface="ＭＳ Ｐゴシック"/>
                <a:cs typeface="ＭＳ Ｐゴシック"/>
              </a:rPr>
              <a:t>State of Oregon – EA </a:t>
            </a:r>
            <a:r>
              <a:rPr lang="en-US" sz="3000" b="0" kern="0" dirty="0">
                <a:latin typeface="Avenir Next LT Pro"/>
                <a:ea typeface="ＭＳ Ｐゴシック"/>
                <a:cs typeface="ＭＳ Ｐゴシック"/>
              </a:rPr>
              <a:t>ArcGIS</a:t>
            </a:r>
            <a:r>
              <a:rPr kumimoji="0" lang="en-US" sz="3000" b="0" i="0" u="none" strike="noStrike" kern="0" cap="none" spc="0" normalizeH="0" baseline="0" noProof="0" dirty="0">
                <a:ln>
                  <a:noFill/>
                </a:ln>
                <a:effectLst/>
                <a:uLnTx/>
                <a:uFillTx/>
                <a:latin typeface="Avenir Next LT Pro"/>
                <a:ea typeface="ＭＳ Ｐゴシック"/>
                <a:cs typeface="ＭＳ Ｐゴシック"/>
              </a:rPr>
              <a:t> Licensing At-A-Glance</a:t>
            </a:r>
            <a:r>
              <a:rPr lang="en-US" sz="3000" b="0" kern="0" dirty="0">
                <a:latin typeface="Avenir Next LT Pro"/>
                <a:ea typeface="ＭＳ Ｐゴシック"/>
                <a:cs typeface="ＭＳ Ｐゴシック"/>
              </a:rPr>
              <a:t> </a:t>
            </a:r>
            <a:endParaRPr lang="en-US" b="0" i="0" u="none" strike="noStrike" kern="0" cap="none" spc="0" normalizeH="0" baseline="0" noProof="0" dirty="0">
              <a:ln>
                <a:noFill/>
              </a:ln>
              <a:effectLst/>
              <a:uLnTx/>
              <a:uFillTx/>
              <a:latin typeface="Avenir Next LT Pro" panose="020B0504020202020204" pitchFamily="34" charset="0"/>
              <a:ea typeface="ＭＳ Ｐゴシック"/>
            </a:endParaRPr>
          </a:p>
        </p:txBody>
      </p:sp>
      <p:sp>
        <p:nvSpPr>
          <p:cNvPr id="13" name="Rectangle 61">
            <a:extLst>
              <a:ext uri="{FF2B5EF4-FFF2-40B4-BE49-F238E27FC236}">
                <a16:creationId xmlns:a16="http://schemas.microsoft.com/office/drawing/2014/main" id="{51DFABA6-ABD1-4A16-B2B2-D85CB9918941}"/>
              </a:ext>
            </a:extLst>
          </p:cNvPr>
          <p:cNvSpPr>
            <a:spLocks/>
          </p:cNvSpPr>
          <p:nvPr/>
        </p:nvSpPr>
        <p:spPr bwMode="auto">
          <a:xfrm>
            <a:off x="-22034" y="924809"/>
            <a:ext cx="8714342" cy="45719"/>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flip="none" rotWithShape="1">
            <a:gsLst>
              <a:gs pos="100000">
                <a:srgbClr val="FABE3C">
                  <a:alpha val="0"/>
                </a:srgbClr>
              </a:gs>
              <a:gs pos="40000">
                <a:srgbClr val="FABE3C"/>
              </a:gs>
            </a:gsLst>
            <a:lin ang="0" scaled="1"/>
            <a:tileRect/>
          </a:gradFill>
          <a:ln w="76200" cap="flat" cmpd="sng" algn="ctr">
            <a:noFill/>
            <a:prstDash val="solid"/>
            <a:round/>
            <a:headEnd type="none" w="med" len="med"/>
            <a:tailEnd type="none" w="med" len="med"/>
          </a:ln>
          <a:effectLst/>
          <a:extLst>
            <a:ext uri="{91240B29-F687-4F45-9708-019B960494DF}">
              <a14:hiddenLine xmlns:a14="http://schemas.microsoft.com/office/drawing/2010/main" w="76200" cap="flat" cmpd="sng" algn="ctr">
                <a:solidFill>
                  <a:srgbClr val="000000"/>
                </a:solidFill>
                <a:prstDash val="solid"/>
                <a:round/>
                <a:headEnd type="none" w="med" len="med"/>
                <a:tailEnd type="none" w="med" len="med"/>
              </a14:hiddenLine>
            </a:ext>
          </a:ex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grpSp>
        <p:nvGrpSpPr>
          <p:cNvPr id="22" name="Group 21">
            <a:extLst>
              <a:ext uri="{FF2B5EF4-FFF2-40B4-BE49-F238E27FC236}">
                <a16:creationId xmlns:a16="http://schemas.microsoft.com/office/drawing/2014/main" id="{98350627-B327-4673-B7EB-176368EA470B}"/>
              </a:ext>
            </a:extLst>
          </p:cNvPr>
          <p:cNvGrpSpPr/>
          <p:nvPr/>
        </p:nvGrpSpPr>
        <p:grpSpPr>
          <a:xfrm>
            <a:off x="1347212" y="1143530"/>
            <a:ext cx="8864813" cy="5452638"/>
            <a:chOff x="992370" y="1100206"/>
            <a:chExt cx="8864813" cy="5452638"/>
          </a:xfrm>
        </p:grpSpPr>
        <p:grpSp>
          <p:nvGrpSpPr>
            <p:cNvPr id="5" name="Group 4">
              <a:extLst>
                <a:ext uri="{FF2B5EF4-FFF2-40B4-BE49-F238E27FC236}">
                  <a16:creationId xmlns:a16="http://schemas.microsoft.com/office/drawing/2014/main" id="{CBD719F8-994D-4164-B12A-EAF6E3B2F1F6}"/>
                </a:ext>
              </a:extLst>
            </p:cNvPr>
            <p:cNvGrpSpPr/>
            <p:nvPr/>
          </p:nvGrpSpPr>
          <p:grpSpPr>
            <a:xfrm>
              <a:off x="992370" y="1100206"/>
              <a:ext cx="8864813" cy="4288635"/>
              <a:chOff x="987110" y="1090429"/>
              <a:chExt cx="8864813" cy="4288635"/>
            </a:xfrm>
          </p:grpSpPr>
          <p:sp>
            <p:nvSpPr>
              <p:cNvPr id="6" name="Freeform: Shape 5">
                <a:extLst>
                  <a:ext uri="{FF2B5EF4-FFF2-40B4-BE49-F238E27FC236}">
                    <a16:creationId xmlns:a16="http://schemas.microsoft.com/office/drawing/2014/main" id="{330A1FAA-A1BF-47FD-8BAC-A4AA526B143B}"/>
                  </a:ext>
                </a:extLst>
              </p:cNvPr>
              <p:cNvSpPr/>
              <p:nvPr/>
            </p:nvSpPr>
            <p:spPr>
              <a:xfrm>
                <a:off x="1002890" y="1090429"/>
                <a:ext cx="1173722" cy="1676746"/>
              </a:xfrm>
              <a:custGeom>
                <a:avLst/>
                <a:gdLst>
                  <a:gd name="connsiteX0" fmla="*/ 0 w 1676746"/>
                  <a:gd name="connsiteY0" fmla="*/ 0 h 1173722"/>
                  <a:gd name="connsiteX1" fmla="*/ 1089885 w 1676746"/>
                  <a:gd name="connsiteY1" fmla="*/ 0 h 1173722"/>
                  <a:gd name="connsiteX2" fmla="*/ 1676746 w 1676746"/>
                  <a:gd name="connsiteY2" fmla="*/ 586861 h 1173722"/>
                  <a:gd name="connsiteX3" fmla="*/ 1089885 w 1676746"/>
                  <a:gd name="connsiteY3" fmla="*/ 1173722 h 1173722"/>
                  <a:gd name="connsiteX4" fmla="*/ 0 w 1676746"/>
                  <a:gd name="connsiteY4" fmla="*/ 1173722 h 1173722"/>
                  <a:gd name="connsiteX5" fmla="*/ 586861 w 1676746"/>
                  <a:gd name="connsiteY5" fmla="*/ 586861 h 1173722"/>
                  <a:gd name="connsiteX6" fmla="*/ 0 w 1676746"/>
                  <a:gd name="connsiteY6" fmla="*/ 0 h 11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746" h="1173722">
                    <a:moveTo>
                      <a:pt x="1676746" y="0"/>
                    </a:moveTo>
                    <a:lnTo>
                      <a:pt x="1676746" y="762919"/>
                    </a:lnTo>
                    <a:lnTo>
                      <a:pt x="838373" y="1173722"/>
                    </a:lnTo>
                    <a:lnTo>
                      <a:pt x="0" y="762919"/>
                    </a:lnTo>
                    <a:lnTo>
                      <a:pt x="0" y="0"/>
                    </a:lnTo>
                    <a:lnTo>
                      <a:pt x="838373" y="410803"/>
                    </a:lnTo>
                    <a:lnTo>
                      <a:pt x="1676746" y="0"/>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795" tIns="597656" rIns="10795" bIns="597656"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Desktop GIS</a:t>
                </a:r>
              </a:p>
            </p:txBody>
          </p:sp>
          <p:sp>
            <p:nvSpPr>
              <p:cNvPr id="17" name="Freeform: Shape 16">
                <a:extLst>
                  <a:ext uri="{FF2B5EF4-FFF2-40B4-BE49-F238E27FC236}">
                    <a16:creationId xmlns:a16="http://schemas.microsoft.com/office/drawing/2014/main" id="{B96B6B16-5FB6-4CC9-9FD8-2DFE4A875050}"/>
                  </a:ext>
                </a:extLst>
              </p:cNvPr>
              <p:cNvSpPr/>
              <p:nvPr/>
            </p:nvSpPr>
            <p:spPr>
              <a:xfrm>
                <a:off x="2176612" y="1090429"/>
                <a:ext cx="7675311" cy="1089886"/>
              </a:xfrm>
              <a:custGeom>
                <a:avLst/>
                <a:gdLst>
                  <a:gd name="connsiteX0" fmla="*/ 181651 w 1089885"/>
                  <a:gd name="connsiteY0" fmla="*/ 0 h 7675310"/>
                  <a:gd name="connsiteX1" fmla="*/ 908234 w 1089885"/>
                  <a:gd name="connsiteY1" fmla="*/ 0 h 7675310"/>
                  <a:gd name="connsiteX2" fmla="*/ 1089885 w 1089885"/>
                  <a:gd name="connsiteY2" fmla="*/ 181651 h 7675310"/>
                  <a:gd name="connsiteX3" fmla="*/ 1089885 w 1089885"/>
                  <a:gd name="connsiteY3" fmla="*/ 7675310 h 7675310"/>
                  <a:gd name="connsiteX4" fmla="*/ 1089885 w 1089885"/>
                  <a:gd name="connsiteY4" fmla="*/ 7675310 h 7675310"/>
                  <a:gd name="connsiteX5" fmla="*/ 0 w 1089885"/>
                  <a:gd name="connsiteY5" fmla="*/ 7675310 h 7675310"/>
                  <a:gd name="connsiteX6" fmla="*/ 0 w 1089885"/>
                  <a:gd name="connsiteY6" fmla="*/ 7675310 h 7675310"/>
                  <a:gd name="connsiteX7" fmla="*/ 0 w 1089885"/>
                  <a:gd name="connsiteY7" fmla="*/ 181651 h 7675310"/>
                  <a:gd name="connsiteX8" fmla="*/ 181651 w 1089885"/>
                  <a:gd name="connsiteY8" fmla="*/ 0 h 767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885" h="7675310">
                    <a:moveTo>
                      <a:pt x="1089885" y="1279245"/>
                    </a:moveTo>
                    <a:lnTo>
                      <a:pt x="1089885" y="6396065"/>
                    </a:lnTo>
                    <a:cubicBezTo>
                      <a:pt x="1089885" y="7102570"/>
                      <a:pt x="1078336" y="7675306"/>
                      <a:pt x="1064091" y="7675306"/>
                    </a:cubicBezTo>
                    <a:lnTo>
                      <a:pt x="0" y="7675306"/>
                    </a:lnTo>
                    <a:lnTo>
                      <a:pt x="0" y="7675306"/>
                    </a:lnTo>
                    <a:lnTo>
                      <a:pt x="0" y="4"/>
                    </a:lnTo>
                    <a:lnTo>
                      <a:pt x="0" y="4"/>
                    </a:lnTo>
                    <a:lnTo>
                      <a:pt x="1064091" y="4"/>
                    </a:lnTo>
                    <a:cubicBezTo>
                      <a:pt x="1078336" y="4"/>
                      <a:pt x="1089885" y="572740"/>
                      <a:pt x="1089885" y="1279245"/>
                    </a:cubicBez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85345" tIns="60824" rIns="60824" bIns="60825" numCol="1" spcCol="1270" anchor="ctr" anchorCtr="0">
                <a:noAutofit/>
              </a:bodyPr>
              <a:lstStyle/>
              <a:p>
                <a:pPr marL="114300" lvl="1" indent="-114300" algn="l" defTabSz="533400" rtl="0">
                  <a:lnSpc>
                    <a:spcPct val="90000"/>
                  </a:lnSpc>
                  <a:spcBef>
                    <a:spcPct val="0"/>
                  </a:spcBef>
                  <a:spcAft>
                    <a:spcPct val="15000"/>
                  </a:spcAft>
                  <a:buChar char="•"/>
                </a:pPr>
                <a:r>
                  <a:rPr lang="en-US" sz="1400" kern="1200" dirty="0">
                    <a:latin typeface="+mj-lt"/>
                  </a:rPr>
                  <a:t>ArcGIS Desktop - All Levels</a:t>
                </a:r>
              </a:p>
              <a:p>
                <a:pPr marL="114300" lvl="1" indent="-114300" algn="l" defTabSz="533400" rtl="0">
                  <a:lnSpc>
                    <a:spcPct val="90000"/>
                  </a:lnSpc>
                  <a:spcBef>
                    <a:spcPct val="0"/>
                  </a:spcBef>
                  <a:spcAft>
                    <a:spcPct val="15000"/>
                  </a:spcAft>
                  <a:buChar char="•"/>
                </a:pPr>
                <a:r>
                  <a:rPr lang="en-US" sz="1400" kern="1200" dirty="0">
                    <a:latin typeface="+mj-lt"/>
                  </a:rPr>
                  <a:t>ArcGIS Pro – All Levels</a:t>
                </a:r>
              </a:p>
              <a:p>
                <a:pPr marL="114300" lvl="1" indent="-114300" algn="l" defTabSz="533400" rtl="0">
                  <a:lnSpc>
                    <a:spcPct val="90000"/>
                  </a:lnSpc>
                  <a:spcBef>
                    <a:spcPct val="0"/>
                  </a:spcBef>
                  <a:spcAft>
                    <a:spcPct val="15000"/>
                  </a:spcAft>
                  <a:buChar char="•"/>
                </a:pPr>
                <a:r>
                  <a:rPr lang="en-US" sz="1400" kern="1200" dirty="0">
                    <a:latin typeface="+mj-lt"/>
                  </a:rPr>
                  <a:t>ArcGIS Desktop/Pro Extensions</a:t>
                </a:r>
              </a:p>
              <a:p>
                <a:pPr marL="114300" lvl="1" indent="-114300" algn="l" defTabSz="533400" rtl="0">
                  <a:lnSpc>
                    <a:spcPct val="90000"/>
                  </a:lnSpc>
                  <a:spcBef>
                    <a:spcPct val="0"/>
                  </a:spcBef>
                  <a:spcAft>
                    <a:spcPct val="15000"/>
                  </a:spcAft>
                  <a:buChar char="•"/>
                </a:pPr>
                <a:r>
                  <a:rPr lang="en-US" sz="1400" strike="noStrike" kern="1200" dirty="0">
                    <a:latin typeface="+mj-lt"/>
                  </a:rPr>
                  <a:t>New Pro Extensions – </a:t>
                </a:r>
                <a:r>
                  <a:rPr lang="en-US" sz="1400" strike="noStrike" kern="1200" dirty="0" err="1">
                    <a:latin typeface="+mj-lt"/>
                  </a:rPr>
                  <a:t>ie</a:t>
                </a:r>
                <a:r>
                  <a:rPr lang="en-US" sz="1400" strike="noStrike" kern="1200" dirty="0">
                    <a:latin typeface="+mj-lt"/>
                  </a:rPr>
                  <a:t> Image Analyst</a:t>
                </a:r>
              </a:p>
            </p:txBody>
          </p:sp>
          <p:sp>
            <p:nvSpPr>
              <p:cNvPr id="18" name="Freeform: Shape 17">
                <a:extLst>
                  <a:ext uri="{FF2B5EF4-FFF2-40B4-BE49-F238E27FC236}">
                    <a16:creationId xmlns:a16="http://schemas.microsoft.com/office/drawing/2014/main" id="{7DE35337-F20C-41D4-80D2-8802E83FA0AA}"/>
                  </a:ext>
                </a:extLst>
              </p:cNvPr>
              <p:cNvSpPr/>
              <p:nvPr/>
            </p:nvSpPr>
            <p:spPr>
              <a:xfrm>
                <a:off x="1002890" y="2350994"/>
                <a:ext cx="1168462" cy="1737451"/>
              </a:xfrm>
              <a:custGeom>
                <a:avLst/>
                <a:gdLst>
                  <a:gd name="connsiteX0" fmla="*/ 0 w 1676746"/>
                  <a:gd name="connsiteY0" fmla="*/ 0 h 1173722"/>
                  <a:gd name="connsiteX1" fmla="*/ 1089885 w 1676746"/>
                  <a:gd name="connsiteY1" fmla="*/ 0 h 1173722"/>
                  <a:gd name="connsiteX2" fmla="*/ 1676746 w 1676746"/>
                  <a:gd name="connsiteY2" fmla="*/ 586861 h 1173722"/>
                  <a:gd name="connsiteX3" fmla="*/ 1089885 w 1676746"/>
                  <a:gd name="connsiteY3" fmla="*/ 1173722 h 1173722"/>
                  <a:gd name="connsiteX4" fmla="*/ 0 w 1676746"/>
                  <a:gd name="connsiteY4" fmla="*/ 1173722 h 1173722"/>
                  <a:gd name="connsiteX5" fmla="*/ 586861 w 1676746"/>
                  <a:gd name="connsiteY5" fmla="*/ 586861 h 1173722"/>
                  <a:gd name="connsiteX6" fmla="*/ 0 w 1676746"/>
                  <a:gd name="connsiteY6" fmla="*/ 0 h 11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746" h="1173722">
                    <a:moveTo>
                      <a:pt x="1676746" y="0"/>
                    </a:moveTo>
                    <a:lnTo>
                      <a:pt x="1676746" y="762919"/>
                    </a:lnTo>
                    <a:lnTo>
                      <a:pt x="838373" y="1173722"/>
                    </a:lnTo>
                    <a:lnTo>
                      <a:pt x="0" y="762919"/>
                    </a:lnTo>
                    <a:lnTo>
                      <a:pt x="0" y="0"/>
                    </a:lnTo>
                    <a:lnTo>
                      <a:pt x="838373" y="410803"/>
                    </a:lnTo>
                    <a:lnTo>
                      <a:pt x="1676746" y="0"/>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795" tIns="597656" rIns="10795" bIns="597656"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Online</a:t>
                </a:r>
              </a:p>
              <a:p>
                <a:pPr marL="0" lvl="0" indent="0" algn="ctr" defTabSz="755650" rtl="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GIS </a:t>
                </a:r>
              </a:p>
            </p:txBody>
          </p:sp>
          <p:sp>
            <p:nvSpPr>
              <p:cNvPr id="19" name="Freeform: Shape 18">
                <a:extLst>
                  <a:ext uri="{FF2B5EF4-FFF2-40B4-BE49-F238E27FC236}">
                    <a16:creationId xmlns:a16="http://schemas.microsoft.com/office/drawing/2014/main" id="{3E8D4ABA-EFF1-481E-8F84-9DEC301B334C}"/>
                  </a:ext>
                </a:extLst>
              </p:cNvPr>
              <p:cNvSpPr/>
              <p:nvPr/>
            </p:nvSpPr>
            <p:spPr>
              <a:xfrm>
                <a:off x="2171352" y="2326277"/>
                <a:ext cx="7675311" cy="1294823"/>
              </a:xfrm>
              <a:custGeom>
                <a:avLst/>
                <a:gdLst>
                  <a:gd name="connsiteX0" fmla="*/ 181651 w 1089885"/>
                  <a:gd name="connsiteY0" fmla="*/ 0 h 7675310"/>
                  <a:gd name="connsiteX1" fmla="*/ 908234 w 1089885"/>
                  <a:gd name="connsiteY1" fmla="*/ 0 h 7675310"/>
                  <a:gd name="connsiteX2" fmla="*/ 1089885 w 1089885"/>
                  <a:gd name="connsiteY2" fmla="*/ 181651 h 7675310"/>
                  <a:gd name="connsiteX3" fmla="*/ 1089885 w 1089885"/>
                  <a:gd name="connsiteY3" fmla="*/ 7675310 h 7675310"/>
                  <a:gd name="connsiteX4" fmla="*/ 1089885 w 1089885"/>
                  <a:gd name="connsiteY4" fmla="*/ 7675310 h 7675310"/>
                  <a:gd name="connsiteX5" fmla="*/ 0 w 1089885"/>
                  <a:gd name="connsiteY5" fmla="*/ 7675310 h 7675310"/>
                  <a:gd name="connsiteX6" fmla="*/ 0 w 1089885"/>
                  <a:gd name="connsiteY6" fmla="*/ 7675310 h 7675310"/>
                  <a:gd name="connsiteX7" fmla="*/ 0 w 1089885"/>
                  <a:gd name="connsiteY7" fmla="*/ 181651 h 7675310"/>
                  <a:gd name="connsiteX8" fmla="*/ 181651 w 1089885"/>
                  <a:gd name="connsiteY8" fmla="*/ 0 h 767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885" h="7675310">
                    <a:moveTo>
                      <a:pt x="1089885" y="1279245"/>
                    </a:moveTo>
                    <a:lnTo>
                      <a:pt x="1089885" y="6396065"/>
                    </a:lnTo>
                    <a:cubicBezTo>
                      <a:pt x="1089885" y="7102570"/>
                      <a:pt x="1078336" y="7675306"/>
                      <a:pt x="1064091" y="7675306"/>
                    </a:cubicBezTo>
                    <a:lnTo>
                      <a:pt x="0" y="7675306"/>
                    </a:lnTo>
                    <a:lnTo>
                      <a:pt x="0" y="7675306"/>
                    </a:lnTo>
                    <a:lnTo>
                      <a:pt x="0" y="4"/>
                    </a:lnTo>
                    <a:lnTo>
                      <a:pt x="0" y="4"/>
                    </a:lnTo>
                    <a:lnTo>
                      <a:pt x="1064091" y="4"/>
                    </a:lnTo>
                    <a:cubicBezTo>
                      <a:pt x="1078336" y="4"/>
                      <a:pt x="1089885" y="572740"/>
                      <a:pt x="1089885" y="1279245"/>
                    </a:cubicBez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85345" tIns="60824" rIns="60824" bIns="60825" numCol="1" spcCol="1270" anchor="ctr" anchorCtr="0">
                <a:noAutofit/>
              </a:bodyPr>
              <a:lstStyle/>
              <a:p>
                <a:pPr marL="114300" lvl="1" indent="-114300" algn="l" defTabSz="533400" rtl="0">
                  <a:lnSpc>
                    <a:spcPct val="90000"/>
                  </a:lnSpc>
                  <a:spcBef>
                    <a:spcPct val="0"/>
                  </a:spcBef>
                  <a:spcAft>
                    <a:spcPct val="15000"/>
                  </a:spcAft>
                  <a:buChar char="•"/>
                </a:pPr>
                <a:r>
                  <a:rPr lang="en-US" sz="1400" kern="1200" dirty="0">
                    <a:solidFill>
                      <a:schemeClr val="bg1"/>
                    </a:solidFill>
                    <a:latin typeface="+mj-lt"/>
                    <a:cs typeface="Arial" panose="020B0604020202020204" pitchFamily="34" charset="0"/>
                  </a:rPr>
                  <a:t>ArcGIS Online Named Users (Creators, Viewers, Field Workers, Editors)</a:t>
                </a:r>
              </a:p>
              <a:p>
                <a:pPr marL="114300" lvl="1" indent="-114300" algn="l" defTabSz="533400" rtl="0">
                  <a:lnSpc>
                    <a:spcPct val="90000"/>
                  </a:lnSpc>
                  <a:spcBef>
                    <a:spcPct val="0"/>
                  </a:spcBef>
                  <a:spcAft>
                    <a:spcPct val="15000"/>
                  </a:spcAft>
                  <a:buChar char="•"/>
                </a:pPr>
                <a:r>
                  <a:rPr lang="en-US" sz="1400" kern="1200" dirty="0">
                    <a:solidFill>
                      <a:schemeClr val="bg1"/>
                    </a:solidFill>
                    <a:latin typeface="+mj-lt"/>
                    <a:cs typeface="Arial" panose="020B0604020202020204" pitchFamily="34" charset="0"/>
                  </a:rPr>
                  <a:t>ArcGIS Hub Premium</a:t>
                </a:r>
              </a:p>
              <a:p>
                <a:pPr marL="114300" lvl="1" indent="-114300" algn="l" defTabSz="533400" rtl="0">
                  <a:lnSpc>
                    <a:spcPct val="90000"/>
                  </a:lnSpc>
                  <a:spcBef>
                    <a:spcPct val="0"/>
                  </a:spcBef>
                  <a:spcAft>
                    <a:spcPct val="15000"/>
                  </a:spcAft>
                  <a:buChar char="•"/>
                </a:pPr>
                <a:r>
                  <a:rPr lang="en-US" sz="1400" kern="1200" dirty="0">
                    <a:solidFill>
                      <a:schemeClr val="bg1"/>
                    </a:solidFill>
                    <a:latin typeface="+mj-lt"/>
                    <a:cs typeface="Arial" panose="020B0604020202020204" pitchFamily="34" charset="0"/>
                  </a:rPr>
                  <a:t>ArcGIS Insights</a:t>
                </a:r>
              </a:p>
              <a:p>
                <a:pPr marL="114300" lvl="1" indent="-114300" algn="l" defTabSz="533400" rtl="0">
                  <a:lnSpc>
                    <a:spcPct val="90000"/>
                  </a:lnSpc>
                  <a:spcBef>
                    <a:spcPct val="0"/>
                  </a:spcBef>
                  <a:spcAft>
                    <a:spcPct val="15000"/>
                  </a:spcAft>
                  <a:buChar char="•"/>
                </a:pPr>
                <a:r>
                  <a:rPr lang="en-US" sz="1400" kern="1200" dirty="0">
                    <a:solidFill>
                      <a:schemeClr val="bg1"/>
                    </a:solidFill>
                    <a:latin typeface="+mj-lt"/>
                    <a:cs typeface="Arial" panose="020B0604020202020204" pitchFamily="34" charset="0"/>
                  </a:rPr>
                  <a:t>Business Analyst Web</a:t>
                </a:r>
              </a:p>
              <a:p>
                <a:pPr marL="114300" lvl="1" indent="-114300" algn="l" defTabSz="533400" rtl="0">
                  <a:lnSpc>
                    <a:spcPct val="90000"/>
                  </a:lnSpc>
                  <a:spcBef>
                    <a:spcPct val="0"/>
                  </a:spcBef>
                  <a:spcAft>
                    <a:spcPct val="15000"/>
                  </a:spcAft>
                  <a:buChar char="•"/>
                </a:pPr>
                <a:r>
                  <a:rPr lang="en-US" sz="1400" dirty="0">
                    <a:solidFill>
                      <a:schemeClr val="bg1"/>
                    </a:solidFill>
                    <a:latin typeface="+mj-lt"/>
                    <a:cs typeface="Arial" panose="020B0604020202020204" pitchFamily="34" charset="0"/>
                  </a:rPr>
                  <a:t>Drone2Map</a:t>
                </a:r>
                <a:endParaRPr lang="en-US" sz="1400" kern="1200" dirty="0">
                  <a:solidFill>
                    <a:schemeClr val="bg1"/>
                  </a:solidFill>
                  <a:latin typeface="+mj-lt"/>
                  <a:cs typeface="Arial" panose="020B0604020202020204" pitchFamily="34" charset="0"/>
                </a:endParaRPr>
              </a:p>
            </p:txBody>
          </p:sp>
          <p:sp>
            <p:nvSpPr>
              <p:cNvPr id="20" name="Freeform: Shape 19">
                <a:extLst>
                  <a:ext uri="{FF2B5EF4-FFF2-40B4-BE49-F238E27FC236}">
                    <a16:creationId xmlns:a16="http://schemas.microsoft.com/office/drawing/2014/main" id="{4BE8792E-D75F-4CF5-AEDA-A155C5FE90E3}"/>
                  </a:ext>
                </a:extLst>
              </p:cNvPr>
              <p:cNvSpPr/>
              <p:nvPr/>
            </p:nvSpPr>
            <p:spPr>
              <a:xfrm>
                <a:off x="987110" y="3678060"/>
                <a:ext cx="1173722" cy="1701004"/>
              </a:xfrm>
              <a:custGeom>
                <a:avLst/>
                <a:gdLst>
                  <a:gd name="connsiteX0" fmla="*/ 0 w 1676746"/>
                  <a:gd name="connsiteY0" fmla="*/ 0 h 1173722"/>
                  <a:gd name="connsiteX1" fmla="*/ 1089885 w 1676746"/>
                  <a:gd name="connsiteY1" fmla="*/ 0 h 1173722"/>
                  <a:gd name="connsiteX2" fmla="*/ 1676746 w 1676746"/>
                  <a:gd name="connsiteY2" fmla="*/ 586861 h 1173722"/>
                  <a:gd name="connsiteX3" fmla="*/ 1089885 w 1676746"/>
                  <a:gd name="connsiteY3" fmla="*/ 1173722 h 1173722"/>
                  <a:gd name="connsiteX4" fmla="*/ 0 w 1676746"/>
                  <a:gd name="connsiteY4" fmla="*/ 1173722 h 1173722"/>
                  <a:gd name="connsiteX5" fmla="*/ 586861 w 1676746"/>
                  <a:gd name="connsiteY5" fmla="*/ 586861 h 1173722"/>
                  <a:gd name="connsiteX6" fmla="*/ 0 w 1676746"/>
                  <a:gd name="connsiteY6" fmla="*/ 0 h 11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746" h="1173722">
                    <a:moveTo>
                      <a:pt x="1676746" y="0"/>
                    </a:moveTo>
                    <a:lnTo>
                      <a:pt x="1676746" y="762919"/>
                    </a:lnTo>
                    <a:lnTo>
                      <a:pt x="838373" y="1173722"/>
                    </a:lnTo>
                    <a:lnTo>
                      <a:pt x="0" y="762919"/>
                    </a:lnTo>
                    <a:lnTo>
                      <a:pt x="0" y="0"/>
                    </a:lnTo>
                    <a:lnTo>
                      <a:pt x="838373" y="410803"/>
                    </a:lnTo>
                    <a:lnTo>
                      <a:pt x="1676746" y="0"/>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795" tIns="597656" rIns="10795" bIns="597656" numCol="1" spcCol="1270" anchor="ctr" anchorCtr="0">
                <a:noAutofit/>
              </a:bodyPr>
              <a:lstStyle/>
              <a:p>
                <a:pPr marL="0" lvl="0" indent="0" algn="ctr" defTabSz="755650" rtl="0">
                  <a:lnSpc>
                    <a:spcPct val="90000"/>
                  </a:lnSpc>
                  <a:spcBef>
                    <a:spcPct val="0"/>
                  </a:spcBef>
                  <a:spcAft>
                    <a:spcPct val="35000"/>
                  </a:spcAft>
                  <a:buNone/>
                </a:pPr>
                <a:r>
                  <a:rPr lang="en-US" sz="1700" kern="1200" dirty="0"/>
                  <a:t>Enterprise GIS </a:t>
                </a:r>
              </a:p>
            </p:txBody>
          </p:sp>
          <p:sp>
            <p:nvSpPr>
              <p:cNvPr id="21" name="Freeform: Shape 20">
                <a:extLst>
                  <a:ext uri="{FF2B5EF4-FFF2-40B4-BE49-F238E27FC236}">
                    <a16:creationId xmlns:a16="http://schemas.microsoft.com/office/drawing/2014/main" id="{B56D1BFA-E1A6-4822-8AF8-4E68CC11241C}"/>
                  </a:ext>
                </a:extLst>
              </p:cNvPr>
              <p:cNvSpPr/>
              <p:nvPr/>
            </p:nvSpPr>
            <p:spPr>
              <a:xfrm>
                <a:off x="2160832" y="3678061"/>
                <a:ext cx="7675311" cy="1203848"/>
              </a:xfrm>
              <a:custGeom>
                <a:avLst/>
                <a:gdLst>
                  <a:gd name="connsiteX0" fmla="*/ 181651 w 1089885"/>
                  <a:gd name="connsiteY0" fmla="*/ 0 h 7675310"/>
                  <a:gd name="connsiteX1" fmla="*/ 908234 w 1089885"/>
                  <a:gd name="connsiteY1" fmla="*/ 0 h 7675310"/>
                  <a:gd name="connsiteX2" fmla="*/ 1089885 w 1089885"/>
                  <a:gd name="connsiteY2" fmla="*/ 181651 h 7675310"/>
                  <a:gd name="connsiteX3" fmla="*/ 1089885 w 1089885"/>
                  <a:gd name="connsiteY3" fmla="*/ 7675310 h 7675310"/>
                  <a:gd name="connsiteX4" fmla="*/ 1089885 w 1089885"/>
                  <a:gd name="connsiteY4" fmla="*/ 7675310 h 7675310"/>
                  <a:gd name="connsiteX5" fmla="*/ 0 w 1089885"/>
                  <a:gd name="connsiteY5" fmla="*/ 7675310 h 7675310"/>
                  <a:gd name="connsiteX6" fmla="*/ 0 w 1089885"/>
                  <a:gd name="connsiteY6" fmla="*/ 7675310 h 7675310"/>
                  <a:gd name="connsiteX7" fmla="*/ 0 w 1089885"/>
                  <a:gd name="connsiteY7" fmla="*/ 181651 h 7675310"/>
                  <a:gd name="connsiteX8" fmla="*/ 181651 w 1089885"/>
                  <a:gd name="connsiteY8" fmla="*/ 0 h 767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885" h="7675310">
                    <a:moveTo>
                      <a:pt x="1089885" y="1279245"/>
                    </a:moveTo>
                    <a:lnTo>
                      <a:pt x="1089885" y="6396065"/>
                    </a:lnTo>
                    <a:cubicBezTo>
                      <a:pt x="1089885" y="7102570"/>
                      <a:pt x="1078336" y="7675306"/>
                      <a:pt x="1064091" y="7675306"/>
                    </a:cubicBezTo>
                    <a:lnTo>
                      <a:pt x="0" y="7675306"/>
                    </a:lnTo>
                    <a:lnTo>
                      <a:pt x="0" y="7675306"/>
                    </a:lnTo>
                    <a:lnTo>
                      <a:pt x="0" y="4"/>
                    </a:lnTo>
                    <a:lnTo>
                      <a:pt x="0" y="4"/>
                    </a:lnTo>
                    <a:lnTo>
                      <a:pt x="1064091" y="4"/>
                    </a:lnTo>
                    <a:cubicBezTo>
                      <a:pt x="1078336" y="4"/>
                      <a:pt x="1089885" y="572740"/>
                      <a:pt x="1089885" y="1279245"/>
                    </a:cubicBez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85345" tIns="60824" rIns="60824" bIns="60825" numCol="1" spcCol="1270" anchor="ctr" anchorCtr="0">
                <a:noAutofit/>
              </a:bodyPr>
              <a:lstStyle/>
              <a:p>
                <a:pPr marL="114300" lvl="1" indent="-114300" algn="l" defTabSz="533400" rtl="0">
                  <a:lnSpc>
                    <a:spcPct val="90000"/>
                  </a:lnSpc>
                  <a:spcBef>
                    <a:spcPct val="0"/>
                  </a:spcBef>
                  <a:spcAft>
                    <a:spcPct val="15000"/>
                  </a:spcAft>
                  <a:buChar char="•"/>
                </a:pPr>
                <a:r>
                  <a:rPr lang="en-US" sz="1400" kern="1200" dirty="0">
                    <a:latin typeface="+mj-lt"/>
                  </a:rPr>
                  <a:t>ArcGIS Enterprise  - All Levels</a:t>
                </a:r>
              </a:p>
              <a:p>
                <a:pPr marL="571500" lvl="2" indent="-114300" defTabSz="533400">
                  <a:lnSpc>
                    <a:spcPct val="90000"/>
                  </a:lnSpc>
                  <a:spcBef>
                    <a:spcPct val="0"/>
                  </a:spcBef>
                  <a:spcAft>
                    <a:spcPct val="15000"/>
                  </a:spcAft>
                  <a:buChar char="•"/>
                </a:pPr>
                <a:r>
                  <a:rPr lang="en-US" sz="1400" kern="1200" dirty="0">
                    <a:latin typeface="+mj-lt"/>
                  </a:rPr>
                  <a:t>Includes Enterprise Portal</a:t>
                </a:r>
              </a:p>
              <a:p>
                <a:pPr marL="114300" lvl="1" indent="-114300" algn="l" defTabSz="533400" rtl="0">
                  <a:lnSpc>
                    <a:spcPct val="90000"/>
                  </a:lnSpc>
                  <a:spcBef>
                    <a:spcPct val="0"/>
                  </a:spcBef>
                  <a:spcAft>
                    <a:spcPct val="15000"/>
                  </a:spcAft>
                  <a:buChar char="•"/>
                </a:pPr>
                <a:r>
                  <a:rPr lang="en-US" sz="1400" kern="1200" dirty="0">
                    <a:solidFill>
                      <a:schemeClr val="bg1"/>
                    </a:solidFill>
                    <a:latin typeface="+mj-lt"/>
                  </a:rPr>
                  <a:t>ArcGIS Enterprise Extensions</a:t>
                </a:r>
                <a:endParaRPr lang="en-US" sz="1400" dirty="0">
                  <a:solidFill>
                    <a:schemeClr val="bg1"/>
                  </a:solidFill>
                  <a:latin typeface="+mj-lt"/>
                </a:endParaRPr>
              </a:p>
              <a:p>
                <a:pPr marL="114300" lvl="1" indent="-114300" algn="l" defTabSz="533400" rtl="0">
                  <a:lnSpc>
                    <a:spcPct val="90000"/>
                  </a:lnSpc>
                  <a:spcBef>
                    <a:spcPct val="0"/>
                  </a:spcBef>
                  <a:spcAft>
                    <a:spcPct val="15000"/>
                  </a:spcAft>
                  <a:buChar char="•"/>
                </a:pPr>
                <a:r>
                  <a:rPr lang="en-US" sz="1400" kern="1200" dirty="0">
                    <a:solidFill>
                      <a:schemeClr val="bg1"/>
                    </a:solidFill>
                    <a:latin typeface="+mj-lt"/>
                  </a:rPr>
                  <a:t>ArcGIS Monitor</a:t>
                </a:r>
              </a:p>
              <a:p>
                <a:pPr marL="114300" lvl="1" indent="-114300" algn="l" defTabSz="533400" rtl="0">
                  <a:lnSpc>
                    <a:spcPct val="90000"/>
                  </a:lnSpc>
                  <a:spcBef>
                    <a:spcPct val="0"/>
                  </a:spcBef>
                  <a:spcAft>
                    <a:spcPct val="15000"/>
                  </a:spcAft>
                  <a:buChar char="•"/>
                </a:pPr>
                <a:r>
                  <a:rPr lang="en-US" sz="1400" dirty="0">
                    <a:solidFill>
                      <a:schemeClr val="bg1"/>
                    </a:solidFill>
                    <a:latin typeface="+mj-lt"/>
                  </a:rPr>
                  <a:t>ArcGIS Insights</a:t>
                </a:r>
                <a:r>
                  <a:rPr lang="en-US" sz="1400" kern="1200" dirty="0">
                    <a:solidFill>
                      <a:schemeClr val="bg1"/>
                    </a:solidFill>
                    <a:latin typeface="+mj-lt"/>
                  </a:rPr>
                  <a:t> </a:t>
                </a:r>
              </a:p>
            </p:txBody>
          </p:sp>
        </p:grpSp>
        <p:grpSp>
          <p:nvGrpSpPr>
            <p:cNvPr id="8" name="Group 7">
              <a:extLst>
                <a:ext uri="{FF2B5EF4-FFF2-40B4-BE49-F238E27FC236}">
                  <a16:creationId xmlns:a16="http://schemas.microsoft.com/office/drawing/2014/main" id="{E23B73F0-5841-47E0-AF4C-3731ED7E8A8C}"/>
                </a:ext>
              </a:extLst>
            </p:cNvPr>
            <p:cNvGrpSpPr/>
            <p:nvPr/>
          </p:nvGrpSpPr>
          <p:grpSpPr>
            <a:xfrm>
              <a:off x="997629" y="5028159"/>
              <a:ext cx="1173722" cy="1524685"/>
              <a:chOff x="0" y="2945554"/>
              <a:chExt cx="1173722" cy="1524685"/>
            </a:xfrm>
          </p:grpSpPr>
          <p:sp>
            <p:nvSpPr>
              <p:cNvPr id="9" name="Arrow: Chevron 8">
                <a:extLst>
                  <a:ext uri="{FF2B5EF4-FFF2-40B4-BE49-F238E27FC236}">
                    <a16:creationId xmlns:a16="http://schemas.microsoft.com/office/drawing/2014/main" id="{07E07ABC-4DEB-4EF2-997C-605F7BD8B494}"/>
                  </a:ext>
                </a:extLst>
              </p:cNvPr>
              <p:cNvSpPr/>
              <p:nvPr/>
            </p:nvSpPr>
            <p:spPr>
              <a:xfrm rot="5400000">
                <a:off x="-175482" y="3126295"/>
                <a:ext cx="1524685" cy="1163204"/>
              </a:xfrm>
              <a:prstGeom prst="chevron">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Arrow: Chevron 4">
                <a:extLst>
                  <a:ext uri="{FF2B5EF4-FFF2-40B4-BE49-F238E27FC236}">
                    <a16:creationId xmlns:a16="http://schemas.microsoft.com/office/drawing/2014/main" id="{B0B70A3D-B8B3-4DB7-AAEC-D1A15F070BEE}"/>
                  </a:ext>
                </a:extLst>
              </p:cNvPr>
              <p:cNvSpPr txBox="1"/>
              <p:nvPr/>
            </p:nvSpPr>
            <p:spPr>
              <a:xfrm>
                <a:off x="0" y="3555334"/>
                <a:ext cx="1173722" cy="503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t>Other</a:t>
                </a:r>
              </a:p>
            </p:txBody>
          </p:sp>
        </p:grpSp>
        <p:grpSp>
          <p:nvGrpSpPr>
            <p:cNvPr id="14" name="Group 13">
              <a:extLst>
                <a:ext uri="{FF2B5EF4-FFF2-40B4-BE49-F238E27FC236}">
                  <a16:creationId xmlns:a16="http://schemas.microsoft.com/office/drawing/2014/main" id="{BB78FA55-CACD-45C9-96E3-1E0BE173EF80}"/>
                </a:ext>
              </a:extLst>
            </p:cNvPr>
            <p:cNvGrpSpPr/>
            <p:nvPr/>
          </p:nvGrpSpPr>
          <p:grpSpPr>
            <a:xfrm>
              <a:off x="2171352" y="5020030"/>
              <a:ext cx="7675310" cy="1019418"/>
              <a:chOff x="1173723" y="2959715"/>
              <a:chExt cx="7675310" cy="1098644"/>
            </a:xfrm>
          </p:grpSpPr>
          <p:sp>
            <p:nvSpPr>
              <p:cNvPr id="15" name="Rectangle: Top Corners Rounded 14">
                <a:extLst>
                  <a:ext uri="{FF2B5EF4-FFF2-40B4-BE49-F238E27FC236}">
                    <a16:creationId xmlns:a16="http://schemas.microsoft.com/office/drawing/2014/main" id="{A7183018-49A5-4CAA-8B75-46D4D40708BC}"/>
                  </a:ext>
                </a:extLst>
              </p:cNvPr>
              <p:cNvSpPr/>
              <p:nvPr/>
            </p:nvSpPr>
            <p:spPr>
              <a:xfrm rot="5400000">
                <a:off x="4466435" y="-324238"/>
                <a:ext cx="1089885" cy="7675310"/>
              </a:xfrm>
              <a:prstGeom prst="round2SameRect">
                <a:avLst/>
              </a:pr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sp>
          <p:sp>
            <p:nvSpPr>
              <p:cNvPr id="16" name="Rectangle: Top Corners Rounded 4">
                <a:extLst>
                  <a:ext uri="{FF2B5EF4-FFF2-40B4-BE49-F238E27FC236}">
                    <a16:creationId xmlns:a16="http://schemas.microsoft.com/office/drawing/2014/main" id="{F9565A22-BC8A-4834-A0F1-AEB76F91B11B}"/>
                  </a:ext>
                </a:extLst>
              </p:cNvPr>
              <p:cNvSpPr txBox="1"/>
              <p:nvPr/>
            </p:nvSpPr>
            <p:spPr>
              <a:xfrm>
                <a:off x="1178981" y="2959715"/>
                <a:ext cx="7622107" cy="9834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defTabSz="533400">
                  <a:lnSpc>
                    <a:spcPct val="90000"/>
                  </a:lnSpc>
                  <a:spcBef>
                    <a:spcPct val="0"/>
                  </a:spcBef>
                  <a:spcAft>
                    <a:spcPct val="15000"/>
                  </a:spcAft>
                  <a:buChar char="•"/>
                </a:pPr>
                <a:r>
                  <a:rPr lang="en-US" sz="1400" dirty="0">
                    <a:solidFill>
                      <a:schemeClr val="bg1"/>
                    </a:solidFill>
                    <a:cs typeface="Arial" panose="020B0604020202020204" pitchFamily="34" charset="0"/>
                  </a:rPr>
                  <a:t>ArcGIS Developer Subscriptions</a:t>
                </a:r>
              </a:p>
              <a:p>
                <a:pPr marL="114300" lvl="1" indent="-114300" defTabSz="533400">
                  <a:lnSpc>
                    <a:spcPct val="90000"/>
                  </a:lnSpc>
                  <a:spcBef>
                    <a:spcPct val="0"/>
                  </a:spcBef>
                  <a:spcAft>
                    <a:spcPct val="15000"/>
                  </a:spcAft>
                  <a:buChar char="•"/>
                </a:pPr>
                <a:r>
                  <a:rPr lang="en-US" sz="1400" dirty="0">
                    <a:solidFill>
                      <a:schemeClr val="bg1"/>
                    </a:solidFill>
                    <a:cs typeface="Arial" panose="020B0604020202020204" pitchFamily="34" charset="0"/>
                  </a:rPr>
                  <a:t>ArcGIS Indoors</a:t>
                </a:r>
              </a:p>
              <a:p>
                <a:pPr marL="114300" lvl="1" indent="-114300" defTabSz="533400">
                  <a:lnSpc>
                    <a:spcPct val="90000"/>
                  </a:lnSpc>
                  <a:spcBef>
                    <a:spcPct val="0"/>
                  </a:spcBef>
                  <a:spcAft>
                    <a:spcPct val="15000"/>
                  </a:spcAft>
                  <a:buChar char="•"/>
                </a:pPr>
                <a:r>
                  <a:rPr lang="en-US" sz="1400" dirty="0">
                    <a:solidFill>
                      <a:schemeClr val="bg1"/>
                    </a:solidFill>
                    <a:cs typeface="Arial" panose="020B0604020202020204" pitchFamily="34" charset="0"/>
                  </a:rPr>
                  <a:t>Esri Redistricting</a:t>
                </a:r>
              </a:p>
            </p:txBody>
          </p:sp>
        </p:grpSp>
      </p:grpSp>
    </p:spTree>
    <p:extLst>
      <p:ext uri="{BB962C8B-B14F-4D97-AF65-F5344CB8AC3E}">
        <p14:creationId xmlns:p14="http://schemas.microsoft.com/office/powerpoint/2010/main" val="368250060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background">
            <a:extLst>
              <a:ext uri="{FF2B5EF4-FFF2-40B4-BE49-F238E27FC236}">
                <a16:creationId xmlns:a16="http://schemas.microsoft.com/office/drawing/2014/main" id="{B65E81E6-ED55-4D6D-8375-E28EA68A6D46}"/>
              </a:ext>
            </a:extLst>
          </p:cNvPr>
          <p:cNvGrpSpPr/>
          <p:nvPr/>
        </p:nvGrpSpPr>
        <p:grpSpPr>
          <a:xfrm>
            <a:off x="1" y="-1994"/>
            <a:ext cx="12195456" cy="6916867"/>
            <a:chOff x="1" y="-1994"/>
            <a:chExt cx="12195456" cy="6916867"/>
          </a:xfrm>
        </p:grpSpPr>
        <p:sp>
          <p:nvSpPr>
            <p:cNvPr id="5" name="gradient 1">
              <a:extLst>
                <a:ext uri="{FF2B5EF4-FFF2-40B4-BE49-F238E27FC236}">
                  <a16:creationId xmlns:a16="http://schemas.microsoft.com/office/drawing/2014/main" id="{A9CFF5E7-5494-4A3A-B2AC-8111421A353C}"/>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6" name="corner shade">
              <a:extLst>
                <a:ext uri="{FF2B5EF4-FFF2-40B4-BE49-F238E27FC236}">
                  <a16:creationId xmlns:a16="http://schemas.microsoft.com/office/drawing/2014/main" id="{765D16D8-C138-4B99-9226-9CE29BD2C32A}"/>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7" name="Picture 6">
              <a:extLst>
                <a:ext uri="{FF2B5EF4-FFF2-40B4-BE49-F238E27FC236}">
                  <a16:creationId xmlns:a16="http://schemas.microsoft.com/office/drawing/2014/main" id="{561CD34F-6FF9-4884-A082-BFBA966C947D}"/>
                </a:ext>
              </a:extLst>
            </p:cNvPr>
            <p:cNvPicPr>
              <a:picLocks noChangeAspect="1"/>
            </p:cNvPicPr>
            <p:nvPr/>
          </p:nvPicPr>
          <p:blipFill rotWithShape="1">
            <a:blip r:embed="rId2"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9" name="Picture 8">
              <a:extLst>
                <a:ext uri="{FF2B5EF4-FFF2-40B4-BE49-F238E27FC236}">
                  <a16:creationId xmlns:a16="http://schemas.microsoft.com/office/drawing/2014/main" id="{557ABA6A-FF10-4A91-A8E1-E87812954D61}"/>
                </a:ext>
              </a:extLst>
            </p:cNvPr>
            <p:cNvPicPr>
              <a:picLocks noChangeAspect="1"/>
            </p:cNvPicPr>
            <p:nvPr/>
          </p:nvPicPr>
          <p:blipFill rotWithShape="1">
            <a:blip r:embed="rId3"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sp>
        <p:nvSpPr>
          <p:cNvPr id="8" name="Text Placeholder 2">
            <a:extLst>
              <a:ext uri="{FF2B5EF4-FFF2-40B4-BE49-F238E27FC236}">
                <a16:creationId xmlns:a16="http://schemas.microsoft.com/office/drawing/2014/main" id="{A4D86C02-E533-4DB7-96F2-4EC1DDA69E40}"/>
              </a:ext>
            </a:extLst>
          </p:cNvPr>
          <p:cNvSpPr>
            <a:spLocks noGrp="1"/>
          </p:cNvSpPr>
          <p:nvPr>
            <p:ph type="body" idx="1"/>
          </p:nvPr>
        </p:nvSpPr>
        <p:spPr>
          <a:xfrm>
            <a:off x="914401" y="3512743"/>
            <a:ext cx="10172699" cy="1973262"/>
          </a:xfrm>
        </p:spPr>
        <p:txBody>
          <a:bodyPr wrap="square" anchor="t">
            <a:normAutofit/>
          </a:bodyPr>
          <a:lstStyle/>
          <a:p>
            <a:pPr>
              <a:spcAft>
                <a:spcPts val="600"/>
              </a:spcAft>
            </a:pPr>
            <a:r>
              <a:rPr lang="en-US" sz="2800" i="1" dirty="0"/>
              <a:t>Maximizing ArcGIS Success with Esri Services &amp; Support</a:t>
            </a:r>
          </a:p>
        </p:txBody>
      </p:sp>
      <p:sp>
        <p:nvSpPr>
          <p:cNvPr id="3" name="Title 2">
            <a:extLst>
              <a:ext uri="{FF2B5EF4-FFF2-40B4-BE49-F238E27FC236}">
                <a16:creationId xmlns:a16="http://schemas.microsoft.com/office/drawing/2014/main" id="{3DFB3BE3-5307-0E44-B37E-F09330B61F1F}"/>
              </a:ext>
            </a:extLst>
          </p:cNvPr>
          <p:cNvSpPr>
            <a:spLocks noGrp="1"/>
          </p:cNvSpPr>
          <p:nvPr>
            <p:ph type="title"/>
          </p:nvPr>
        </p:nvSpPr>
        <p:spPr>
          <a:xfrm>
            <a:off x="914400" y="2732670"/>
            <a:ext cx="8683723" cy="738664"/>
          </a:xfrm>
        </p:spPr>
        <p:txBody>
          <a:bodyPr wrap="square" anchor="b">
            <a:normAutofit/>
          </a:bodyPr>
          <a:lstStyle/>
          <a:p>
            <a:r>
              <a:rPr lang="en-US"/>
              <a:t>Advantage Program</a:t>
            </a:r>
          </a:p>
        </p:txBody>
      </p:sp>
    </p:spTree>
    <p:extLst>
      <p:ext uri="{BB962C8B-B14F-4D97-AF65-F5344CB8AC3E}">
        <p14:creationId xmlns:p14="http://schemas.microsoft.com/office/powerpoint/2010/main" val="74352775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background">
            <a:extLst>
              <a:ext uri="{FF2B5EF4-FFF2-40B4-BE49-F238E27FC236}">
                <a16:creationId xmlns:a16="http://schemas.microsoft.com/office/drawing/2014/main" id="{E3B2334A-005A-4B52-93BC-4809685CDC66}"/>
              </a:ext>
            </a:extLst>
          </p:cNvPr>
          <p:cNvGrpSpPr/>
          <p:nvPr/>
        </p:nvGrpSpPr>
        <p:grpSpPr>
          <a:xfrm>
            <a:off x="1" y="-1994"/>
            <a:ext cx="12195456" cy="6916867"/>
            <a:chOff x="1" y="-1994"/>
            <a:chExt cx="12195456" cy="6916867"/>
          </a:xfrm>
        </p:grpSpPr>
        <p:sp>
          <p:nvSpPr>
            <p:cNvPr id="107" name="gradient 1">
              <a:extLst>
                <a:ext uri="{FF2B5EF4-FFF2-40B4-BE49-F238E27FC236}">
                  <a16:creationId xmlns:a16="http://schemas.microsoft.com/office/drawing/2014/main" id="{8E35EDA3-F983-46D0-B2BB-5DF0910D6922}"/>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3" name="corner shade">
              <a:extLst>
                <a:ext uri="{FF2B5EF4-FFF2-40B4-BE49-F238E27FC236}">
                  <a16:creationId xmlns:a16="http://schemas.microsoft.com/office/drawing/2014/main" id="{702814AF-A7A4-46E1-B5AF-DE3521EC3A55}"/>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35" name="Picture 134">
              <a:extLst>
                <a:ext uri="{FF2B5EF4-FFF2-40B4-BE49-F238E27FC236}">
                  <a16:creationId xmlns:a16="http://schemas.microsoft.com/office/drawing/2014/main" id="{8D2D8F0E-867E-4091-B27F-F95FEC54325F}"/>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137" name="Picture 136">
              <a:extLst>
                <a:ext uri="{FF2B5EF4-FFF2-40B4-BE49-F238E27FC236}">
                  <a16:creationId xmlns:a16="http://schemas.microsoft.com/office/drawing/2014/main" id="{D5F3CD06-C6E6-4F34-BE7F-18438DB49C6F}"/>
                </a:ext>
              </a:extLst>
            </p:cNvPr>
            <p:cNvPicPr>
              <a:picLocks noChangeAspect="1"/>
            </p:cNvPicPr>
            <p:nvPr/>
          </p:nvPicPr>
          <p:blipFill rotWithShape="1">
            <a:blip r:embed="rId4"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sp>
        <p:nvSpPr>
          <p:cNvPr id="114" name="AutoShape 5"/>
          <p:cNvSpPr>
            <a:spLocks/>
          </p:cNvSpPr>
          <p:nvPr/>
        </p:nvSpPr>
        <p:spPr bwMode="auto">
          <a:xfrm>
            <a:off x="2548736" y="1714075"/>
            <a:ext cx="1293844" cy="1494006"/>
          </a:xfrm>
          <a:custGeom>
            <a:avLst/>
            <a:gdLst/>
            <a:ahLst/>
            <a:cxnLst/>
            <a:rect l="0" t="0" r="r" b="b"/>
            <a:pathLst>
              <a:path w="21600" h="21600">
                <a:moveTo>
                  <a:pt x="0" y="5400"/>
                </a:moveTo>
                <a:lnTo>
                  <a:pt x="10800" y="0"/>
                </a:lnTo>
                <a:lnTo>
                  <a:pt x="21600" y="5400"/>
                </a:lnTo>
                <a:lnTo>
                  <a:pt x="21600" y="16200"/>
                </a:lnTo>
                <a:lnTo>
                  <a:pt x="10800" y="21600"/>
                </a:lnTo>
                <a:lnTo>
                  <a:pt x="0" y="16200"/>
                </a:lnTo>
                <a:cubicBezTo>
                  <a:pt x="0" y="16200"/>
                  <a:pt x="0" y="5400"/>
                  <a:pt x="0" y="5400"/>
                </a:cubicBezTo>
                <a:close/>
                <a:moveTo>
                  <a:pt x="0" y="5400"/>
                </a:moveTo>
              </a:path>
            </a:pathLst>
          </a:custGeom>
          <a:solidFill>
            <a:schemeClr val="accent5">
              <a:lumMod val="40000"/>
              <a:lumOff val="60000"/>
            </a:schemeClr>
          </a:solidFill>
          <a:ln>
            <a:noFill/>
          </a:ln>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8" name="AutoShape 9"/>
          <p:cNvSpPr>
            <a:spLocks/>
          </p:cNvSpPr>
          <p:nvPr/>
        </p:nvSpPr>
        <p:spPr bwMode="auto">
          <a:xfrm>
            <a:off x="8233318" y="1714075"/>
            <a:ext cx="1293844" cy="1494006"/>
          </a:xfrm>
          <a:custGeom>
            <a:avLst/>
            <a:gdLst/>
            <a:ahLst/>
            <a:cxnLst/>
            <a:rect l="0" t="0" r="r" b="b"/>
            <a:pathLst>
              <a:path w="21600" h="21600">
                <a:moveTo>
                  <a:pt x="0" y="5400"/>
                </a:moveTo>
                <a:lnTo>
                  <a:pt x="10800" y="0"/>
                </a:lnTo>
                <a:lnTo>
                  <a:pt x="21600" y="5400"/>
                </a:lnTo>
                <a:lnTo>
                  <a:pt x="21600" y="16200"/>
                </a:lnTo>
                <a:lnTo>
                  <a:pt x="10800" y="21600"/>
                </a:lnTo>
                <a:lnTo>
                  <a:pt x="0" y="16200"/>
                </a:lnTo>
                <a:cubicBezTo>
                  <a:pt x="0" y="16200"/>
                  <a:pt x="0" y="5400"/>
                  <a:pt x="0" y="5400"/>
                </a:cubicBezTo>
                <a:close/>
                <a:moveTo>
                  <a:pt x="0" y="5400"/>
                </a:moveTo>
              </a:path>
            </a:pathLst>
          </a:custGeom>
          <a:solidFill>
            <a:srgbClr val="F59F6E"/>
          </a:solid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457047"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venirNext LT Pro Medium" panose="020B0603020202020204" pitchFamily="34" charset="0"/>
              <a:ea typeface="ＭＳ Ｐゴシック"/>
            </a:endParaRPr>
          </a:p>
        </p:txBody>
      </p:sp>
      <p:sp>
        <p:nvSpPr>
          <p:cNvPr id="122" name="AutoShape 13"/>
          <p:cNvSpPr>
            <a:spLocks/>
          </p:cNvSpPr>
          <p:nvPr/>
        </p:nvSpPr>
        <p:spPr bwMode="auto">
          <a:xfrm>
            <a:off x="5341067" y="1628034"/>
            <a:ext cx="1421947" cy="1644526"/>
          </a:xfrm>
          <a:custGeom>
            <a:avLst/>
            <a:gdLst/>
            <a:ahLst/>
            <a:cxnLst/>
            <a:rect l="0" t="0" r="r" b="b"/>
            <a:pathLst>
              <a:path w="21600" h="21600">
                <a:moveTo>
                  <a:pt x="0" y="16200"/>
                </a:moveTo>
                <a:lnTo>
                  <a:pt x="0" y="5400"/>
                </a:lnTo>
                <a:lnTo>
                  <a:pt x="10800" y="0"/>
                </a:lnTo>
                <a:lnTo>
                  <a:pt x="21600" y="5400"/>
                </a:lnTo>
                <a:lnTo>
                  <a:pt x="21600" y="16200"/>
                </a:lnTo>
                <a:lnTo>
                  <a:pt x="10800" y="21600"/>
                </a:lnTo>
                <a:cubicBezTo>
                  <a:pt x="10800" y="21600"/>
                  <a:pt x="0" y="16200"/>
                  <a:pt x="0" y="16200"/>
                </a:cubicBezTo>
                <a:close/>
                <a:moveTo>
                  <a:pt x="0" y="16200"/>
                </a:moveTo>
              </a:path>
            </a:pathLst>
          </a:cu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25" name="AutoShape 16"/>
          <p:cNvSpPr>
            <a:spLocks/>
          </p:cNvSpPr>
          <p:nvPr/>
        </p:nvSpPr>
        <p:spPr bwMode="auto">
          <a:xfrm>
            <a:off x="3258113" y="2943866"/>
            <a:ext cx="1295444" cy="1494006"/>
          </a:xfrm>
          <a:custGeom>
            <a:avLst/>
            <a:gdLst/>
            <a:ahLst/>
            <a:cxnLst/>
            <a:rect l="0" t="0" r="r" b="b"/>
            <a:pathLst>
              <a:path w="21600" h="21600">
                <a:moveTo>
                  <a:pt x="0" y="5399"/>
                </a:moveTo>
                <a:lnTo>
                  <a:pt x="10800" y="0"/>
                </a:lnTo>
                <a:lnTo>
                  <a:pt x="21600" y="5399"/>
                </a:lnTo>
                <a:lnTo>
                  <a:pt x="21600" y="16200"/>
                </a:lnTo>
                <a:lnTo>
                  <a:pt x="10800" y="21600"/>
                </a:lnTo>
                <a:lnTo>
                  <a:pt x="0" y="16200"/>
                </a:lnTo>
                <a:cubicBezTo>
                  <a:pt x="0" y="16200"/>
                  <a:pt x="0" y="5399"/>
                  <a:pt x="0" y="5399"/>
                </a:cubicBezTo>
                <a:close/>
                <a:moveTo>
                  <a:pt x="0" y="5399"/>
                </a:moveTo>
              </a:path>
            </a:pathLst>
          </a:custGeom>
          <a:solidFill>
            <a:srgbClr val="FABE3C"/>
          </a:solidFill>
          <a:ln w="9525" cap="flat" cmpd="sng" algn="ctr">
            <a:noFill/>
            <a:prstDash val="solid"/>
            <a:headEnd type="none" w="med" len="med"/>
            <a:tailEnd type="none" w="med" len="med"/>
          </a:ln>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vert="horz" wrap="square" lIns="0" tIns="0" rIns="0" bIns="0" numCol="1" rtlCol="0" anchor="ctr" anchorCtr="0" compatLnSpc="1">
            <a:prstTxWarp prst="textNoShape">
              <a:avLst/>
            </a:prstTxWarp>
          </a:bodyPr>
          <a:lstStyle/>
          <a:p>
            <a:pPr marL="0" marR="0" lvl="0" indent="0" algn="l" defTabSz="457047"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venirNext LT Pro Medium" panose="020B0603020202020204" pitchFamily="34" charset="0"/>
              <a:ea typeface="ＭＳ Ｐゴシック"/>
            </a:endParaRPr>
          </a:p>
        </p:txBody>
      </p:sp>
      <p:sp>
        <p:nvSpPr>
          <p:cNvPr id="139" name="AutoShape 30"/>
          <p:cNvSpPr>
            <a:spLocks/>
          </p:cNvSpPr>
          <p:nvPr/>
        </p:nvSpPr>
        <p:spPr bwMode="auto">
          <a:xfrm>
            <a:off x="5405119" y="1706498"/>
            <a:ext cx="1293844" cy="1494006"/>
          </a:xfrm>
          <a:custGeom>
            <a:avLst/>
            <a:gdLst/>
            <a:ahLst/>
            <a:cxnLst/>
            <a:rect l="0" t="0" r="r" b="b"/>
            <a:pathLst>
              <a:path w="21600" h="21600">
                <a:moveTo>
                  <a:pt x="0" y="5400"/>
                </a:moveTo>
                <a:lnTo>
                  <a:pt x="10800" y="0"/>
                </a:lnTo>
                <a:lnTo>
                  <a:pt x="21600" y="5400"/>
                </a:lnTo>
                <a:lnTo>
                  <a:pt x="21600" y="16200"/>
                </a:lnTo>
                <a:lnTo>
                  <a:pt x="10800" y="21600"/>
                </a:lnTo>
                <a:lnTo>
                  <a:pt x="0" y="16200"/>
                </a:lnTo>
                <a:cubicBezTo>
                  <a:pt x="0" y="16200"/>
                  <a:pt x="0" y="5400"/>
                  <a:pt x="0" y="5400"/>
                </a:cubicBezTo>
                <a:close/>
                <a:moveTo>
                  <a:pt x="0" y="5400"/>
                </a:moveTo>
              </a:path>
            </a:pathLst>
          </a:custGeom>
          <a:solidFill>
            <a:srgbClr val="AAD04B"/>
          </a:solidFill>
          <a:ln>
            <a:noFill/>
            <a:headEnd type="none" w="med" len="med"/>
            <a:tailEnd type="none" w="med" len="med"/>
          </a:ln>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style>
          <a:lnRef idx="1">
            <a:schemeClr val="accent3"/>
          </a:lnRef>
          <a:fillRef idx="3">
            <a:schemeClr val="accent3"/>
          </a:fillRef>
          <a:effectRef idx="2">
            <a:schemeClr val="accent3"/>
          </a:effectRef>
          <a:fontRef idx="minor">
            <a:schemeClr val="lt1"/>
          </a:fontRef>
        </p:style>
        <p:txBody>
          <a:bodyPr vert="horz" wrap="square" lIns="0" tIns="0" rIns="0" bIns="0" numCol="1" rtlCol="0" anchor="ctr" anchorCtr="0" compatLnSpc="1">
            <a:prstTxWarp prst="textNoShape">
              <a:avLst/>
            </a:prstTxWarp>
          </a:bodyPr>
          <a:lstStyle/>
          <a:p>
            <a:pPr marL="0" marR="0" lvl="0" indent="0" algn="l" defTabSz="457047"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venirNext LT Pro Medium" panose="020B0603020202020204" pitchFamily="34" charset="0"/>
              <a:ea typeface="ＭＳ Ｐゴシック"/>
            </a:endParaRPr>
          </a:p>
        </p:txBody>
      </p:sp>
      <p:grpSp>
        <p:nvGrpSpPr>
          <p:cNvPr id="66" name="Group 57"/>
          <p:cNvGrpSpPr>
            <a:grpSpLocks noChangeAspect="1"/>
          </p:cNvGrpSpPr>
          <p:nvPr/>
        </p:nvGrpSpPr>
        <p:grpSpPr bwMode="auto">
          <a:xfrm>
            <a:off x="2773380" y="2160308"/>
            <a:ext cx="844559" cy="601537"/>
            <a:chOff x="3790" y="2085"/>
            <a:chExt cx="702" cy="500"/>
          </a:xfrm>
        </p:grpSpPr>
        <p:sp useBgFill="1">
          <p:nvSpPr>
            <p:cNvPr id="67" name="Freeform 61"/>
            <p:cNvSpPr>
              <a:spLocks/>
            </p:cNvSpPr>
            <p:nvPr/>
          </p:nvSpPr>
          <p:spPr bwMode="auto">
            <a:xfrm>
              <a:off x="3790" y="2085"/>
              <a:ext cx="702" cy="500"/>
            </a:xfrm>
            <a:custGeom>
              <a:avLst/>
              <a:gdLst>
                <a:gd name="T0" fmla="*/ 2946 w 3512"/>
                <a:gd name="T1" fmla="*/ 0 h 2496"/>
                <a:gd name="T2" fmla="*/ 3029 w 3512"/>
                <a:gd name="T3" fmla="*/ 15 h 2496"/>
                <a:gd name="T4" fmla="*/ 3102 w 3512"/>
                <a:gd name="T5" fmla="*/ 52 h 2496"/>
                <a:gd name="T6" fmla="*/ 3159 w 3512"/>
                <a:gd name="T7" fmla="*/ 110 h 2496"/>
                <a:gd name="T8" fmla="*/ 3196 w 3512"/>
                <a:gd name="T9" fmla="*/ 184 h 2496"/>
                <a:gd name="T10" fmla="*/ 3209 w 3512"/>
                <a:gd name="T11" fmla="*/ 268 h 2496"/>
                <a:gd name="T12" fmla="*/ 3389 w 3512"/>
                <a:gd name="T13" fmla="*/ 2017 h 2496"/>
                <a:gd name="T14" fmla="*/ 3431 w 3512"/>
                <a:gd name="T15" fmla="*/ 2021 h 2496"/>
                <a:gd name="T16" fmla="*/ 3464 w 3512"/>
                <a:gd name="T17" fmla="*/ 2035 h 2496"/>
                <a:gd name="T18" fmla="*/ 3490 w 3512"/>
                <a:gd name="T19" fmla="*/ 2063 h 2496"/>
                <a:gd name="T20" fmla="*/ 3506 w 3512"/>
                <a:gd name="T21" fmla="*/ 2107 h 2496"/>
                <a:gd name="T22" fmla="*/ 3512 w 3512"/>
                <a:gd name="T23" fmla="*/ 2171 h 2496"/>
                <a:gd name="T24" fmla="*/ 3503 w 3512"/>
                <a:gd name="T25" fmla="*/ 2227 h 2496"/>
                <a:gd name="T26" fmla="*/ 3479 w 3512"/>
                <a:gd name="T27" fmla="*/ 2293 h 2496"/>
                <a:gd name="T28" fmla="*/ 3443 w 3512"/>
                <a:gd name="T29" fmla="*/ 2358 h 2496"/>
                <a:gd name="T30" fmla="*/ 3399 w 3512"/>
                <a:gd name="T31" fmla="*/ 2419 h 2496"/>
                <a:gd name="T32" fmla="*/ 3351 w 3512"/>
                <a:gd name="T33" fmla="*/ 2466 h 2496"/>
                <a:gd name="T34" fmla="*/ 3302 w 3512"/>
                <a:gd name="T35" fmla="*/ 2492 h 2496"/>
                <a:gd name="T36" fmla="*/ 233 w 3512"/>
                <a:gd name="T37" fmla="*/ 2496 h 2496"/>
                <a:gd name="T38" fmla="*/ 185 w 3512"/>
                <a:gd name="T39" fmla="*/ 2481 h 2496"/>
                <a:gd name="T40" fmla="*/ 137 w 3512"/>
                <a:gd name="T41" fmla="*/ 2444 h 2496"/>
                <a:gd name="T42" fmla="*/ 90 w 3512"/>
                <a:gd name="T43" fmla="*/ 2389 h 2496"/>
                <a:gd name="T44" fmla="*/ 50 w 3512"/>
                <a:gd name="T45" fmla="*/ 2325 h 2496"/>
                <a:gd name="T46" fmla="*/ 20 w 3512"/>
                <a:gd name="T47" fmla="*/ 2259 h 2496"/>
                <a:gd name="T48" fmla="*/ 3 w 3512"/>
                <a:gd name="T49" fmla="*/ 2197 h 2496"/>
                <a:gd name="T50" fmla="*/ 2 w 3512"/>
                <a:gd name="T51" fmla="*/ 2136 h 2496"/>
                <a:gd name="T52" fmla="*/ 12 w 3512"/>
                <a:gd name="T53" fmla="*/ 2082 h 2496"/>
                <a:gd name="T54" fmla="*/ 33 w 3512"/>
                <a:gd name="T55" fmla="*/ 2047 h 2496"/>
                <a:gd name="T56" fmla="*/ 63 w 3512"/>
                <a:gd name="T57" fmla="*/ 2027 h 2496"/>
                <a:gd name="T58" fmla="*/ 101 w 3512"/>
                <a:gd name="T59" fmla="*/ 2017 h 2496"/>
                <a:gd name="T60" fmla="*/ 283 w 3512"/>
                <a:gd name="T61" fmla="*/ 2017 h 2496"/>
                <a:gd name="T62" fmla="*/ 287 w 3512"/>
                <a:gd name="T63" fmla="*/ 225 h 2496"/>
                <a:gd name="T64" fmla="*/ 312 w 3512"/>
                <a:gd name="T65" fmla="*/ 145 h 2496"/>
                <a:gd name="T66" fmla="*/ 361 w 3512"/>
                <a:gd name="T67" fmla="*/ 79 h 2496"/>
                <a:gd name="T68" fmla="*/ 426 w 3512"/>
                <a:gd name="T69" fmla="*/ 31 h 2496"/>
                <a:gd name="T70" fmla="*/ 503 w 3512"/>
                <a:gd name="T71" fmla="*/ 4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12" h="2496">
                  <a:moveTo>
                    <a:pt x="547" y="0"/>
                  </a:moveTo>
                  <a:lnTo>
                    <a:pt x="2946" y="0"/>
                  </a:lnTo>
                  <a:lnTo>
                    <a:pt x="2989" y="4"/>
                  </a:lnTo>
                  <a:lnTo>
                    <a:pt x="3029" y="15"/>
                  </a:lnTo>
                  <a:lnTo>
                    <a:pt x="3067" y="31"/>
                  </a:lnTo>
                  <a:lnTo>
                    <a:pt x="3102" y="52"/>
                  </a:lnTo>
                  <a:lnTo>
                    <a:pt x="3132" y="79"/>
                  </a:lnTo>
                  <a:lnTo>
                    <a:pt x="3159" y="110"/>
                  </a:lnTo>
                  <a:lnTo>
                    <a:pt x="3180" y="145"/>
                  </a:lnTo>
                  <a:lnTo>
                    <a:pt x="3196" y="184"/>
                  </a:lnTo>
                  <a:lnTo>
                    <a:pt x="3206" y="225"/>
                  </a:lnTo>
                  <a:lnTo>
                    <a:pt x="3209" y="268"/>
                  </a:lnTo>
                  <a:lnTo>
                    <a:pt x="3209" y="2017"/>
                  </a:lnTo>
                  <a:lnTo>
                    <a:pt x="3389" y="2017"/>
                  </a:lnTo>
                  <a:lnTo>
                    <a:pt x="3411" y="2017"/>
                  </a:lnTo>
                  <a:lnTo>
                    <a:pt x="3431" y="2021"/>
                  </a:lnTo>
                  <a:lnTo>
                    <a:pt x="3449" y="2027"/>
                  </a:lnTo>
                  <a:lnTo>
                    <a:pt x="3464" y="2035"/>
                  </a:lnTo>
                  <a:lnTo>
                    <a:pt x="3479" y="2047"/>
                  </a:lnTo>
                  <a:lnTo>
                    <a:pt x="3490" y="2063"/>
                  </a:lnTo>
                  <a:lnTo>
                    <a:pt x="3500" y="2082"/>
                  </a:lnTo>
                  <a:lnTo>
                    <a:pt x="3506" y="2107"/>
                  </a:lnTo>
                  <a:lnTo>
                    <a:pt x="3510" y="2136"/>
                  </a:lnTo>
                  <a:lnTo>
                    <a:pt x="3512" y="2171"/>
                  </a:lnTo>
                  <a:lnTo>
                    <a:pt x="3509" y="2197"/>
                  </a:lnTo>
                  <a:lnTo>
                    <a:pt x="3503" y="2227"/>
                  </a:lnTo>
                  <a:lnTo>
                    <a:pt x="3492" y="2259"/>
                  </a:lnTo>
                  <a:lnTo>
                    <a:pt x="3479" y="2293"/>
                  </a:lnTo>
                  <a:lnTo>
                    <a:pt x="3462" y="2325"/>
                  </a:lnTo>
                  <a:lnTo>
                    <a:pt x="3443" y="2358"/>
                  </a:lnTo>
                  <a:lnTo>
                    <a:pt x="3422" y="2389"/>
                  </a:lnTo>
                  <a:lnTo>
                    <a:pt x="3399" y="2419"/>
                  </a:lnTo>
                  <a:lnTo>
                    <a:pt x="3375" y="2444"/>
                  </a:lnTo>
                  <a:lnTo>
                    <a:pt x="3351" y="2466"/>
                  </a:lnTo>
                  <a:lnTo>
                    <a:pt x="3327" y="2481"/>
                  </a:lnTo>
                  <a:lnTo>
                    <a:pt x="3302" y="2492"/>
                  </a:lnTo>
                  <a:lnTo>
                    <a:pt x="3279" y="2496"/>
                  </a:lnTo>
                  <a:lnTo>
                    <a:pt x="233" y="2496"/>
                  </a:lnTo>
                  <a:lnTo>
                    <a:pt x="210" y="2492"/>
                  </a:lnTo>
                  <a:lnTo>
                    <a:pt x="185" y="2481"/>
                  </a:lnTo>
                  <a:lnTo>
                    <a:pt x="161" y="2466"/>
                  </a:lnTo>
                  <a:lnTo>
                    <a:pt x="137" y="2444"/>
                  </a:lnTo>
                  <a:lnTo>
                    <a:pt x="113" y="2419"/>
                  </a:lnTo>
                  <a:lnTo>
                    <a:pt x="90" y="2389"/>
                  </a:lnTo>
                  <a:lnTo>
                    <a:pt x="69" y="2358"/>
                  </a:lnTo>
                  <a:lnTo>
                    <a:pt x="50" y="2325"/>
                  </a:lnTo>
                  <a:lnTo>
                    <a:pt x="33" y="2293"/>
                  </a:lnTo>
                  <a:lnTo>
                    <a:pt x="20" y="2259"/>
                  </a:lnTo>
                  <a:lnTo>
                    <a:pt x="9" y="2227"/>
                  </a:lnTo>
                  <a:lnTo>
                    <a:pt x="3" y="2197"/>
                  </a:lnTo>
                  <a:lnTo>
                    <a:pt x="0" y="2171"/>
                  </a:lnTo>
                  <a:lnTo>
                    <a:pt x="2" y="2136"/>
                  </a:lnTo>
                  <a:lnTo>
                    <a:pt x="6" y="2107"/>
                  </a:lnTo>
                  <a:lnTo>
                    <a:pt x="12" y="2082"/>
                  </a:lnTo>
                  <a:lnTo>
                    <a:pt x="22" y="2063"/>
                  </a:lnTo>
                  <a:lnTo>
                    <a:pt x="33" y="2047"/>
                  </a:lnTo>
                  <a:lnTo>
                    <a:pt x="48" y="2035"/>
                  </a:lnTo>
                  <a:lnTo>
                    <a:pt x="63" y="2027"/>
                  </a:lnTo>
                  <a:lnTo>
                    <a:pt x="81" y="2021"/>
                  </a:lnTo>
                  <a:lnTo>
                    <a:pt x="101" y="2017"/>
                  </a:lnTo>
                  <a:lnTo>
                    <a:pt x="123" y="2017"/>
                  </a:lnTo>
                  <a:lnTo>
                    <a:pt x="283" y="2017"/>
                  </a:lnTo>
                  <a:lnTo>
                    <a:pt x="283" y="268"/>
                  </a:lnTo>
                  <a:lnTo>
                    <a:pt x="287" y="225"/>
                  </a:lnTo>
                  <a:lnTo>
                    <a:pt x="297" y="184"/>
                  </a:lnTo>
                  <a:lnTo>
                    <a:pt x="312" y="145"/>
                  </a:lnTo>
                  <a:lnTo>
                    <a:pt x="334" y="110"/>
                  </a:lnTo>
                  <a:lnTo>
                    <a:pt x="361" y="79"/>
                  </a:lnTo>
                  <a:lnTo>
                    <a:pt x="391" y="52"/>
                  </a:lnTo>
                  <a:lnTo>
                    <a:pt x="426" y="31"/>
                  </a:lnTo>
                  <a:lnTo>
                    <a:pt x="463" y="15"/>
                  </a:lnTo>
                  <a:lnTo>
                    <a:pt x="503" y="4"/>
                  </a:lnTo>
                  <a:lnTo>
                    <a:pt x="547"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68" name="Freeform 62"/>
            <p:cNvSpPr>
              <a:spLocks/>
            </p:cNvSpPr>
            <p:nvPr/>
          </p:nvSpPr>
          <p:spPr bwMode="auto">
            <a:xfrm>
              <a:off x="4209" y="2262"/>
              <a:ext cx="111" cy="171"/>
            </a:xfrm>
            <a:custGeom>
              <a:avLst/>
              <a:gdLst>
                <a:gd name="T0" fmla="*/ 88 w 555"/>
                <a:gd name="T1" fmla="*/ 0 h 855"/>
                <a:gd name="T2" fmla="*/ 110 w 555"/>
                <a:gd name="T3" fmla="*/ 4 h 855"/>
                <a:gd name="T4" fmla="*/ 132 w 555"/>
                <a:gd name="T5" fmla="*/ 12 h 855"/>
                <a:gd name="T6" fmla="*/ 150 w 555"/>
                <a:gd name="T7" fmla="*/ 25 h 855"/>
                <a:gd name="T8" fmla="*/ 529 w 555"/>
                <a:gd name="T9" fmla="*/ 403 h 855"/>
                <a:gd name="T10" fmla="*/ 543 w 555"/>
                <a:gd name="T11" fmla="*/ 421 h 855"/>
                <a:gd name="T12" fmla="*/ 551 w 555"/>
                <a:gd name="T13" fmla="*/ 441 h 855"/>
                <a:gd name="T14" fmla="*/ 555 w 555"/>
                <a:gd name="T15" fmla="*/ 462 h 855"/>
                <a:gd name="T16" fmla="*/ 552 w 555"/>
                <a:gd name="T17" fmla="*/ 484 h 855"/>
                <a:gd name="T18" fmla="*/ 545 w 555"/>
                <a:gd name="T19" fmla="*/ 505 h 855"/>
                <a:gd name="T20" fmla="*/ 534 w 555"/>
                <a:gd name="T21" fmla="*/ 521 h 855"/>
                <a:gd name="T22" fmla="*/ 521 w 555"/>
                <a:gd name="T23" fmla="*/ 534 h 855"/>
                <a:gd name="T24" fmla="*/ 504 w 555"/>
                <a:gd name="T25" fmla="*/ 545 h 855"/>
                <a:gd name="T26" fmla="*/ 486 w 555"/>
                <a:gd name="T27" fmla="*/ 551 h 855"/>
                <a:gd name="T28" fmla="*/ 468 w 555"/>
                <a:gd name="T29" fmla="*/ 554 h 855"/>
                <a:gd name="T30" fmla="*/ 454 w 555"/>
                <a:gd name="T31" fmla="*/ 553 h 855"/>
                <a:gd name="T32" fmla="*/ 413 w 555"/>
                <a:gd name="T33" fmla="*/ 546 h 855"/>
                <a:gd name="T34" fmla="*/ 487 w 555"/>
                <a:gd name="T35" fmla="*/ 702 h 855"/>
                <a:gd name="T36" fmla="*/ 494 w 555"/>
                <a:gd name="T37" fmla="*/ 724 h 855"/>
                <a:gd name="T38" fmla="*/ 495 w 555"/>
                <a:gd name="T39" fmla="*/ 746 h 855"/>
                <a:gd name="T40" fmla="*/ 491 w 555"/>
                <a:gd name="T41" fmla="*/ 768 h 855"/>
                <a:gd name="T42" fmla="*/ 481 w 555"/>
                <a:gd name="T43" fmla="*/ 788 h 855"/>
                <a:gd name="T44" fmla="*/ 466 w 555"/>
                <a:gd name="T45" fmla="*/ 805 h 855"/>
                <a:gd name="T46" fmla="*/ 448 w 555"/>
                <a:gd name="T47" fmla="*/ 817 h 855"/>
                <a:gd name="T48" fmla="*/ 395 w 555"/>
                <a:gd name="T49" fmla="*/ 845 h 855"/>
                <a:gd name="T50" fmla="*/ 376 w 555"/>
                <a:gd name="T51" fmla="*/ 852 h 855"/>
                <a:gd name="T52" fmla="*/ 355 w 555"/>
                <a:gd name="T53" fmla="*/ 855 h 855"/>
                <a:gd name="T54" fmla="*/ 341 w 555"/>
                <a:gd name="T55" fmla="*/ 854 h 855"/>
                <a:gd name="T56" fmla="*/ 326 w 555"/>
                <a:gd name="T57" fmla="*/ 850 h 855"/>
                <a:gd name="T58" fmla="*/ 304 w 555"/>
                <a:gd name="T59" fmla="*/ 839 h 855"/>
                <a:gd name="T60" fmla="*/ 288 w 555"/>
                <a:gd name="T61" fmla="*/ 823 h 855"/>
                <a:gd name="T62" fmla="*/ 275 w 555"/>
                <a:gd name="T63" fmla="*/ 803 h 855"/>
                <a:gd name="T64" fmla="*/ 199 w 555"/>
                <a:gd name="T65" fmla="*/ 637 h 855"/>
                <a:gd name="T66" fmla="*/ 158 w 555"/>
                <a:gd name="T67" fmla="*/ 694 h 855"/>
                <a:gd name="T68" fmla="*/ 145 w 555"/>
                <a:gd name="T69" fmla="*/ 708 h 855"/>
                <a:gd name="T70" fmla="*/ 127 w 555"/>
                <a:gd name="T71" fmla="*/ 721 h 855"/>
                <a:gd name="T72" fmla="*/ 107 w 555"/>
                <a:gd name="T73" fmla="*/ 728 h 855"/>
                <a:gd name="T74" fmla="*/ 88 w 555"/>
                <a:gd name="T75" fmla="*/ 730 h 855"/>
                <a:gd name="T76" fmla="*/ 74 w 555"/>
                <a:gd name="T77" fmla="*/ 729 h 855"/>
                <a:gd name="T78" fmla="*/ 60 w 555"/>
                <a:gd name="T79" fmla="*/ 725 h 855"/>
                <a:gd name="T80" fmla="*/ 41 w 555"/>
                <a:gd name="T81" fmla="*/ 716 h 855"/>
                <a:gd name="T82" fmla="*/ 24 w 555"/>
                <a:gd name="T83" fmla="*/ 702 h 855"/>
                <a:gd name="T84" fmla="*/ 11 w 555"/>
                <a:gd name="T85" fmla="*/ 684 h 855"/>
                <a:gd name="T86" fmla="*/ 2 w 555"/>
                <a:gd name="T87" fmla="*/ 664 h 855"/>
                <a:gd name="T88" fmla="*/ 0 w 555"/>
                <a:gd name="T89" fmla="*/ 642 h 855"/>
                <a:gd name="T90" fmla="*/ 0 w 555"/>
                <a:gd name="T91" fmla="*/ 88 h 855"/>
                <a:gd name="T92" fmla="*/ 2 w 555"/>
                <a:gd name="T93" fmla="*/ 68 h 855"/>
                <a:gd name="T94" fmla="*/ 9 w 555"/>
                <a:gd name="T95" fmla="*/ 48 h 855"/>
                <a:gd name="T96" fmla="*/ 20 w 555"/>
                <a:gd name="T97" fmla="*/ 31 h 855"/>
                <a:gd name="T98" fmla="*/ 36 w 555"/>
                <a:gd name="T99" fmla="*/ 17 h 855"/>
                <a:gd name="T100" fmla="*/ 54 w 555"/>
                <a:gd name="T101" fmla="*/ 7 h 855"/>
                <a:gd name="T102" fmla="*/ 71 w 555"/>
                <a:gd name="T103" fmla="*/ 2 h 855"/>
                <a:gd name="T104" fmla="*/ 88 w 555"/>
                <a:gd name="T105" fmla="*/ 0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5" h="855">
                  <a:moveTo>
                    <a:pt x="88" y="0"/>
                  </a:moveTo>
                  <a:lnTo>
                    <a:pt x="110" y="4"/>
                  </a:lnTo>
                  <a:lnTo>
                    <a:pt x="132" y="12"/>
                  </a:lnTo>
                  <a:lnTo>
                    <a:pt x="150" y="25"/>
                  </a:lnTo>
                  <a:lnTo>
                    <a:pt x="529" y="403"/>
                  </a:lnTo>
                  <a:lnTo>
                    <a:pt x="543" y="421"/>
                  </a:lnTo>
                  <a:lnTo>
                    <a:pt x="551" y="441"/>
                  </a:lnTo>
                  <a:lnTo>
                    <a:pt x="555" y="462"/>
                  </a:lnTo>
                  <a:lnTo>
                    <a:pt x="552" y="484"/>
                  </a:lnTo>
                  <a:lnTo>
                    <a:pt x="545" y="505"/>
                  </a:lnTo>
                  <a:lnTo>
                    <a:pt x="534" y="521"/>
                  </a:lnTo>
                  <a:lnTo>
                    <a:pt x="521" y="534"/>
                  </a:lnTo>
                  <a:lnTo>
                    <a:pt x="504" y="545"/>
                  </a:lnTo>
                  <a:lnTo>
                    <a:pt x="486" y="551"/>
                  </a:lnTo>
                  <a:lnTo>
                    <a:pt x="468" y="554"/>
                  </a:lnTo>
                  <a:lnTo>
                    <a:pt x="454" y="553"/>
                  </a:lnTo>
                  <a:lnTo>
                    <a:pt x="413" y="546"/>
                  </a:lnTo>
                  <a:lnTo>
                    <a:pt x="487" y="702"/>
                  </a:lnTo>
                  <a:lnTo>
                    <a:pt x="494" y="724"/>
                  </a:lnTo>
                  <a:lnTo>
                    <a:pt x="495" y="746"/>
                  </a:lnTo>
                  <a:lnTo>
                    <a:pt x="491" y="768"/>
                  </a:lnTo>
                  <a:lnTo>
                    <a:pt x="481" y="788"/>
                  </a:lnTo>
                  <a:lnTo>
                    <a:pt x="466" y="805"/>
                  </a:lnTo>
                  <a:lnTo>
                    <a:pt x="448" y="817"/>
                  </a:lnTo>
                  <a:lnTo>
                    <a:pt x="395" y="845"/>
                  </a:lnTo>
                  <a:lnTo>
                    <a:pt x="376" y="852"/>
                  </a:lnTo>
                  <a:lnTo>
                    <a:pt x="355" y="855"/>
                  </a:lnTo>
                  <a:lnTo>
                    <a:pt x="341" y="854"/>
                  </a:lnTo>
                  <a:lnTo>
                    <a:pt x="326" y="850"/>
                  </a:lnTo>
                  <a:lnTo>
                    <a:pt x="304" y="839"/>
                  </a:lnTo>
                  <a:lnTo>
                    <a:pt x="288" y="823"/>
                  </a:lnTo>
                  <a:lnTo>
                    <a:pt x="275" y="803"/>
                  </a:lnTo>
                  <a:lnTo>
                    <a:pt x="199" y="637"/>
                  </a:lnTo>
                  <a:lnTo>
                    <a:pt x="158" y="694"/>
                  </a:lnTo>
                  <a:lnTo>
                    <a:pt x="145" y="708"/>
                  </a:lnTo>
                  <a:lnTo>
                    <a:pt x="127" y="721"/>
                  </a:lnTo>
                  <a:lnTo>
                    <a:pt x="107" y="728"/>
                  </a:lnTo>
                  <a:lnTo>
                    <a:pt x="88" y="730"/>
                  </a:lnTo>
                  <a:lnTo>
                    <a:pt x="74" y="729"/>
                  </a:lnTo>
                  <a:lnTo>
                    <a:pt x="60" y="725"/>
                  </a:lnTo>
                  <a:lnTo>
                    <a:pt x="41" y="716"/>
                  </a:lnTo>
                  <a:lnTo>
                    <a:pt x="24" y="702"/>
                  </a:lnTo>
                  <a:lnTo>
                    <a:pt x="11" y="684"/>
                  </a:lnTo>
                  <a:lnTo>
                    <a:pt x="2" y="664"/>
                  </a:lnTo>
                  <a:lnTo>
                    <a:pt x="0" y="642"/>
                  </a:lnTo>
                  <a:lnTo>
                    <a:pt x="0" y="88"/>
                  </a:lnTo>
                  <a:lnTo>
                    <a:pt x="2" y="68"/>
                  </a:lnTo>
                  <a:lnTo>
                    <a:pt x="9" y="48"/>
                  </a:lnTo>
                  <a:lnTo>
                    <a:pt x="20" y="31"/>
                  </a:lnTo>
                  <a:lnTo>
                    <a:pt x="36" y="17"/>
                  </a:lnTo>
                  <a:lnTo>
                    <a:pt x="54" y="7"/>
                  </a:lnTo>
                  <a:lnTo>
                    <a:pt x="71" y="2"/>
                  </a:lnTo>
                  <a:lnTo>
                    <a:pt x="88"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69" name="Freeform 63"/>
            <p:cNvSpPr>
              <a:spLocks noEditPoints="1"/>
            </p:cNvSpPr>
            <p:nvPr/>
          </p:nvSpPr>
          <p:spPr bwMode="auto">
            <a:xfrm>
              <a:off x="3919" y="2158"/>
              <a:ext cx="441" cy="331"/>
            </a:xfrm>
            <a:custGeom>
              <a:avLst/>
              <a:gdLst>
                <a:gd name="T0" fmla="*/ 551 w 2205"/>
                <a:gd name="T1" fmla="*/ 656 h 1659"/>
                <a:gd name="T2" fmla="*/ 1452 w 2205"/>
                <a:gd name="T3" fmla="*/ 815 h 1659"/>
                <a:gd name="T4" fmla="*/ 320 w 2205"/>
                <a:gd name="T5" fmla="*/ 950 h 1659"/>
                <a:gd name="T6" fmla="*/ 1452 w 2205"/>
                <a:gd name="T7" fmla="*/ 1164 h 1659"/>
                <a:gd name="T8" fmla="*/ 1463 w 2205"/>
                <a:gd name="T9" fmla="*/ 1206 h 1659"/>
                <a:gd name="T10" fmla="*/ 1493 w 2205"/>
                <a:gd name="T11" fmla="*/ 1238 h 1659"/>
                <a:gd name="T12" fmla="*/ 1526 w 2205"/>
                <a:gd name="T13" fmla="*/ 1251 h 1659"/>
                <a:gd name="T14" fmla="*/ 1559 w 2205"/>
                <a:gd name="T15" fmla="*/ 1250 h 1659"/>
                <a:gd name="T16" fmla="*/ 1597 w 2205"/>
                <a:gd name="T17" fmla="*/ 1230 h 1659"/>
                <a:gd name="T18" fmla="*/ 1651 w 2205"/>
                <a:gd name="T19" fmla="*/ 1159 h 1659"/>
                <a:gd name="T20" fmla="*/ 1740 w 2205"/>
                <a:gd name="T21" fmla="*/ 1345 h 1659"/>
                <a:gd name="T22" fmla="*/ 1778 w 2205"/>
                <a:gd name="T23" fmla="*/ 1372 h 1659"/>
                <a:gd name="T24" fmla="*/ 1807 w 2205"/>
                <a:gd name="T25" fmla="*/ 1377 h 1659"/>
                <a:gd name="T26" fmla="*/ 1847 w 2205"/>
                <a:gd name="T27" fmla="*/ 1367 h 1659"/>
                <a:gd name="T28" fmla="*/ 1918 w 2205"/>
                <a:gd name="T29" fmla="*/ 1327 h 1659"/>
                <a:gd name="T30" fmla="*/ 1943 w 2205"/>
                <a:gd name="T31" fmla="*/ 1290 h 1659"/>
                <a:gd name="T32" fmla="*/ 1946 w 2205"/>
                <a:gd name="T33" fmla="*/ 1246 h 1659"/>
                <a:gd name="T34" fmla="*/ 1865 w 2205"/>
                <a:gd name="T35" fmla="*/ 1068 h 1659"/>
                <a:gd name="T36" fmla="*/ 1920 w 2205"/>
                <a:gd name="T37" fmla="*/ 1076 h 1659"/>
                <a:gd name="T38" fmla="*/ 1956 w 2205"/>
                <a:gd name="T39" fmla="*/ 1067 h 1659"/>
                <a:gd name="T40" fmla="*/ 1986 w 2205"/>
                <a:gd name="T41" fmla="*/ 1043 h 1659"/>
                <a:gd name="T42" fmla="*/ 2004 w 2205"/>
                <a:gd name="T43" fmla="*/ 1006 h 1659"/>
                <a:gd name="T44" fmla="*/ 2003 w 2205"/>
                <a:gd name="T45" fmla="*/ 963 h 1659"/>
                <a:gd name="T46" fmla="*/ 1981 w 2205"/>
                <a:gd name="T47" fmla="*/ 925 h 1659"/>
                <a:gd name="T48" fmla="*/ 1886 w 2205"/>
                <a:gd name="T49" fmla="*/ 815 h 1659"/>
                <a:gd name="T50" fmla="*/ 1654 w 2205"/>
                <a:gd name="T51" fmla="*/ 599 h 1659"/>
                <a:gd name="T52" fmla="*/ 551 w 2205"/>
                <a:gd name="T53" fmla="*/ 521 h 1659"/>
                <a:gd name="T54" fmla="*/ 634 w 2205"/>
                <a:gd name="T55" fmla="*/ 66 h 1659"/>
                <a:gd name="T56" fmla="*/ 601 w 2205"/>
                <a:gd name="T57" fmla="*/ 90 h 1659"/>
                <a:gd name="T58" fmla="*/ 587 w 2205"/>
                <a:gd name="T59" fmla="*/ 130 h 1659"/>
                <a:gd name="T60" fmla="*/ 601 w 2205"/>
                <a:gd name="T61" fmla="*/ 171 h 1659"/>
                <a:gd name="T62" fmla="*/ 634 w 2205"/>
                <a:gd name="T63" fmla="*/ 196 h 1659"/>
                <a:gd name="T64" fmla="*/ 678 w 2205"/>
                <a:gd name="T65" fmla="*/ 196 h 1659"/>
                <a:gd name="T66" fmla="*/ 712 w 2205"/>
                <a:gd name="T67" fmla="*/ 171 h 1659"/>
                <a:gd name="T68" fmla="*/ 725 w 2205"/>
                <a:gd name="T69" fmla="*/ 130 h 1659"/>
                <a:gd name="T70" fmla="*/ 712 w 2205"/>
                <a:gd name="T71" fmla="*/ 90 h 1659"/>
                <a:gd name="T72" fmla="*/ 678 w 2205"/>
                <a:gd name="T73" fmla="*/ 66 h 1659"/>
                <a:gd name="T74" fmla="*/ 402 w 2205"/>
                <a:gd name="T75" fmla="*/ 63 h 1659"/>
                <a:gd name="T76" fmla="*/ 361 w 2205"/>
                <a:gd name="T77" fmla="*/ 76 h 1659"/>
                <a:gd name="T78" fmla="*/ 337 w 2205"/>
                <a:gd name="T79" fmla="*/ 110 h 1659"/>
                <a:gd name="T80" fmla="*/ 337 w 2205"/>
                <a:gd name="T81" fmla="*/ 152 h 1659"/>
                <a:gd name="T82" fmla="*/ 361 w 2205"/>
                <a:gd name="T83" fmla="*/ 186 h 1659"/>
                <a:gd name="T84" fmla="*/ 402 w 2205"/>
                <a:gd name="T85" fmla="*/ 199 h 1659"/>
                <a:gd name="T86" fmla="*/ 442 w 2205"/>
                <a:gd name="T87" fmla="*/ 186 h 1659"/>
                <a:gd name="T88" fmla="*/ 466 w 2205"/>
                <a:gd name="T89" fmla="*/ 152 h 1659"/>
                <a:gd name="T90" fmla="*/ 466 w 2205"/>
                <a:gd name="T91" fmla="*/ 110 h 1659"/>
                <a:gd name="T92" fmla="*/ 442 w 2205"/>
                <a:gd name="T93" fmla="*/ 76 h 1659"/>
                <a:gd name="T94" fmla="*/ 402 w 2205"/>
                <a:gd name="T95" fmla="*/ 63 h 1659"/>
                <a:gd name="T96" fmla="*/ 125 w 2205"/>
                <a:gd name="T97" fmla="*/ 66 h 1659"/>
                <a:gd name="T98" fmla="*/ 93 w 2205"/>
                <a:gd name="T99" fmla="*/ 90 h 1659"/>
                <a:gd name="T100" fmla="*/ 79 w 2205"/>
                <a:gd name="T101" fmla="*/ 130 h 1659"/>
                <a:gd name="T102" fmla="*/ 93 w 2205"/>
                <a:gd name="T103" fmla="*/ 171 h 1659"/>
                <a:gd name="T104" fmla="*/ 125 w 2205"/>
                <a:gd name="T105" fmla="*/ 196 h 1659"/>
                <a:gd name="T106" fmla="*/ 169 w 2205"/>
                <a:gd name="T107" fmla="*/ 196 h 1659"/>
                <a:gd name="T108" fmla="*/ 203 w 2205"/>
                <a:gd name="T109" fmla="*/ 171 h 1659"/>
                <a:gd name="T110" fmla="*/ 216 w 2205"/>
                <a:gd name="T111" fmla="*/ 130 h 1659"/>
                <a:gd name="T112" fmla="*/ 203 w 2205"/>
                <a:gd name="T113" fmla="*/ 90 h 1659"/>
                <a:gd name="T114" fmla="*/ 169 w 2205"/>
                <a:gd name="T115" fmla="*/ 66 h 1659"/>
                <a:gd name="T116" fmla="*/ 0 w 2205"/>
                <a:gd name="T117" fmla="*/ 0 h 1659"/>
                <a:gd name="T118" fmla="*/ 2205 w 2205"/>
                <a:gd name="T119" fmla="*/ 1659 h 1659"/>
                <a:gd name="T120" fmla="*/ 0 w 2205"/>
                <a:gd name="T121" fmla="*/ 0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05" h="1659">
                  <a:moveTo>
                    <a:pt x="551" y="521"/>
                  </a:moveTo>
                  <a:lnTo>
                    <a:pt x="551" y="656"/>
                  </a:lnTo>
                  <a:lnTo>
                    <a:pt x="1452" y="656"/>
                  </a:lnTo>
                  <a:lnTo>
                    <a:pt x="1452" y="815"/>
                  </a:lnTo>
                  <a:lnTo>
                    <a:pt x="320" y="815"/>
                  </a:lnTo>
                  <a:lnTo>
                    <a:pt x="320" y="950"/>
                  </a:lnTo>
                  <a:lnTo>
                    <a:pt x="1452" y="950"/>
                  </a:lnTo>
                  <a:lnTo>
                    <a:pt x="1452" y="1164"/>
                  </a:lnTo>
                  <a:lnTo>
                    <a:pt x="1454" y="1186"/>
                  </a:lnTo>
                  <a:lnTo>
                    <a:pt x="1463" y="1206"/>
                  </a:lnTo>
                  <a:lnTo>
                    <a:pt x="1476" y="1224"/>
                  </a:lnTo>
                  <a:lnTo>
                    <a:pt x="1493" y="1238"/>
                  </a:lnTo>
                  <a:lnTo>
                    <a:pt x="1512" y="1247"/>
                  </a:lnTo>
                  <a:lnTo>
                    <a:pt x="1526" y="1251"/>
                  </a:lnTo>
                  <a:lnTo>
                    <a:pt x="1540" y="1252"/>
                  </a:lnTo>
                  <a:lnTo>
                    <a:pt x="1559" y="1250"/>
                  </a:lnTo>
                  <a:lnTo>
                    <a:pt x="1579" y="1243"/>
                  </a:lnTo>
                  <a:lnTo>
                    <a:pt x="1597" y="1230"/>
                  </a:lnTo>
                  <a:lnTo>
                    <a:pt x="1610" y="1216"/>
                  </a:lnTo>
                  <a:lnTo>
                    <a:pt x="1651" y="1159"/>
                  </a:lnTo>
                  <a:lnTo>
                    <a:pt x="1727" y="1325"/>
                  </a:lnTo>
                  <a:lnTo>
                    <a:pt x="1740" y="1345"/>
                  </a:lnTo>
                  <a:lnTo>
                    <a:pt x="1756" y="1361"/>
                  </a:lnTo>
                  <a:lnTo>
                    <a:pt x="1778" y="1372"/>
                  </a:lnTo>
                  <a:lnTo>
                    <a:pt x="1793" y="1376"/>
                  </a:lnTo>
                  <a:lnTo>
                    <a:pt x="1807" y="1377"/>
                  </a:lnTo>
                  <a:lnTo>
                    <a:pt x="1828" y="1374"/>
                  </a:lnTo>
                  <a:lnTo>
                    <a:pt x="1847" y="1367"/>
                  </a:lnTo>
                  <a:lnTo>
                    <a:pt x="1900" y="1339"/>
                  </a:lnTo>
                  <a:lnTo>
                    <a:pt x="1918" y="1327"/>
                  </a:lnTo>
                  <a:lnTo>
                    <a:pt x="1933" y="1310"/>
                  </a:lnTo>
                  <a:lnTo>
                    <a:pt x="1943" y="1290"/>
                  </a:lnTo>
                  <a:lnTo>
                    <a:pt x="1947" y="1268"/>
                  </a:lnTo>
                  <a:lnTo>
                    <a:pt x="1946" y="1246"/>
                  </a:lnTo>
                  <a:lnTo>
                    <a:pt x="1939" y="1224"/>
                  </a:lnTo>
                  <a:lnTo>
                    <a:pt x="1865" y="1068"/>
                  </a:lnTo>
                  <a:lnTo>
                    <a:pt x="1906" y="1075"/>
                  </a:lnTo>
                  <a:lnTo>
                    <a:pt x="1920" y="1076"/>
                  </a:lnTo>
                  <a:lnTo>
                    <a:pt x="1938" y="1073"/>
                  </a:lnTo>
                  <a:lnTo>
                    <a:pt x="1956" y="1067"/>
                  </a:lnTo>
                  <a:lnTo>
                    <a:pt x="1973" y="1056"/>
                  </a:lnTo>
                  <a:lnTo>
                    <a:pt x="1986" y="1043"/>
                  </a:lnTo>
                  <a:lnTo>
                    <a:pt x="1997" y="1027"/>
                  </a:lnTo>
                  <a:lnTo>
                    <a:pt x="2004" y="1006"/>
                  </a:lnTo>
                  <a:lnTo>
                    <a:pt x="2007" y="984"/>
                  </a:lnTo>
                  <a:lnTo>
                    <a:pt x="2003" y="963"/>
                  </a:lnTo>
                  <a:lnTo>
                    <a:pt x="1995" y="943"/>
                  </a:lnTo>
                  <a:lnTo>
                    <a:pt x="1981" y="925"/>
                  </a:lnTo>
                  <a:lnTo>
                    <a:pt x="1886" y="830"/>
                  </a:lnTo>
                  <a:lnTo>
                    <a:pt x="1886" y="815"/>
                  </a:lnTo>
                  <a:lnTo>
                    <a:pt x="1870" y="815"/>
                  </a:lnTo>
                  <a:lnTo>
                    <a:pt x="1654" y="599"/>
                  </a:lnTo>
                  <a:lnTo>
                    <a:pt x="1654" y="521"/>
                  </a:lnTo>
                  <a:lnTo>
                    <a:pt x="551" y="521"/>
                  </a:lnTo>
                  <a:close/>
                  <a:moveTo>
                    <a:pt x="656" y="63"/>
                  </a:moveTo>
                  <a:lnTo>
                    <a:pt x="634" y="66"/>
                  </a:lnTo>
                  <a:lnTo>
                    <a:pt x="615" y="76"/>
                  </a:lnTo>
                  <a:lnTo>
                    <a:pt x="601" y="90"/>
                  </a:lnTo>
                  <a:lnTo>
                    <a:pt x="591" y="110"/>
                  </a:lnTo>
                  <a:lnTo>
                    <a:pt x="587" y="130"/>
                  </a:lnTo>
                  <a:lnTo>
                    <a:pt x="591" y="152"/>
                  </a:lnTo>
                  <a:lnTo>
                    <a:pt x="601" y="171"/>
                  </a:lnTo>
                  <a:lnTo>
                    <a:pt x="615" y="186"/>
                  </a:lnTo>
                  <a:lnTo>
                    <a:pt x="634" y="196"/>
                  </a:lnTo>
                  <a:lnTo>
                    <a:pt x="656" y="199"/>
                  </a:lnTo>
                  <a:lnTo>
                    <a:pt x="678" y="196"/>
                  </a:lnTo>
                  <a:lnTo>
                    <a:pt x="696" y="186"/>
                  </a:lnTo>
                  <a:lnTo>
                    <a:pt x="712" y="171"/>
                  </a:lnTo>
                  <a:lnTo>
                    <a:pt x="721" y="152"/>
                  </a:lnTo>
                  <a:lnTo>
                    <a:pt x="725" y="130"/>
                  </a:lnTo>
                  <a:lnTo>
                    <a:pt x="721" y="110"/>
                  </a:lnTo>
                  <a:lnTo>
                    <a:pt x="712" y="90"/>
                  </a:lnTo>
                  <a:lnTo>
                    <a:pt x="696" y="76"/>
                  </a:lnTo>
                  <a:lnTo>
                    <a:pt x="678" y="66"/>
                  </a:lnTo>
                  <a:lnTo>
                    <a:pt x="656" y="63"/>
                  </a:lnTo>
                  <a:close/>
                  <a:moveTo>
                    <a:pt x="402" y="63"/>
                  </a:moveTo>
                  <a:lnTo>
                    <a:pt x="381" y="66"/>
                  </a:lnTo>
                  <a:lnTo>
                    <a:pt x="361" y="76"/>
                  </a:lnTo>
                  <a:lnTo>
                    <a:pt x="347" y="90"/>
                  </a:lnTo>
                  <a:lnTo>
                    <a:pt x="337" y="110"/>
                  </a:lnTo>
                  <a:lnTo>
                    <a:pt x="333" y="130"/>
                  </a:lnTo>
                  <a:lnTo>
                    <a:pt x="337" y="152"/>
                  </a:lnTo>
                  <a:lnTo>
                    <a:pt x="347" y="171"/>
                  </a:lnTo>
                  <a:lnTo>
                    <a:pt x="361" y="186"/>
                  </a:lnTo>
                  <a:lnTo>
                    <a:pt x="381" y="196"/>
                  </a:lnTo>
                  <a:lnTo>
                    <a:pt x="402" y="199"/>
                  </a:lnTo>
                  <a:lnTo>
                    <a:pt x="424" y="196"/>
                  </a:lnTo>
                  <a:lnTo>
                    <a:pt x="442" y="186"/>
                  </a:lnTo>
                  <a:lnTo>
                    <a:pt x="457" y="171"/>
                  </a:lnTo>
                  <a:lnTo>
                    <a:pt x="466" y="152"/>
                  </a:lnTo>
                  <a:lnTo>
                    <a:pt x="470" y="130"/>
                  </a:lnTo>
                  <a:lnTo>
                    <a:pt x="466" y="110"/>
                  </a:lnTo>
                  <a:lnTo>
                    <a:pt x="457" y="90"/>
                  </a:lnTo>
                  <a:lnTo>
                    <a:pt x="442" y="76"/>
                  </a:lnTo>
                  <a:lnTo>
                    <a:pt x="424" y="66"/>
                  </a:lnTo>
                  <a:lnTo>
                    <a:pt x="402" y="63"/>
                  </a:lnTo>
                  <a:close/>
                  <a:moveTo>
                    <a:pt x="147" y="63"/>
                  </a:moveTo>
                  <a:lnTo>
                    <a:pt x="125" y="66"/>
                  </a:lnTo>
                  <a:lnTo>
                    <a:pt x="107" y="76"/>
                  </a:lnTo>
                  <a:lnTo>
                    <a:pt x="93" y="90"/>
                  </a:lnTo>
                  <a:lnTo>
                    <a:pt x="83" y="110"/>
                  </a:lnTo>
                  <a:lnTo>
                    <a:pt x="79" y="130"/>
                  </a:lnTo>
                  <a:lnTo>
                    <a:pt x="83" y="152"/>
                  </a:lnTo>
                  <a:lnTo>
                    <a:pt x="93" y="171"/>
                  </a:lnTo>
                  <a:lnTo>
                    <a:pt x="107" y="186"/>
                  </a:lnTo>
                  <a:lnTo>
                    <a:pt x="125" y="196"/>
                  </a:lnTo>
                  <a:lnTo>
                    <a:pt x="147" y="199"/>
                  </a:lnTo>
                  <a:lnTo>
                    <a:pt x="169" y="196"/>
                  </a:lnTo>
                  <a:lnTo>
                    <a:pt x="188" y="186"/>
                  </a:lnTo>
                  <a:lnTo>
                    <a:pt x="203" y="171"/>
                  </a:lnTo>
                  <a:lnTo>
                    <a:pt x="212" y="152"/>
                  </a:lnTo>
                  <a:lnTo>
                    <a:pt x="216" y="130"/>
                  </a:lnTo>
                  <a:lnTo>
                    <a:pt x="212" y="110"/>
                  </a:lnTo>
                  <a:lnTo>
                    <a:pt x="203" y="90"/>
                  </a:lnTo>
                  <a:lnTo>
                    <a:pt x="188" y="76"/>
                  </a:lnTo>
                  <a:lnTo>
                    <a:pt x="169" y="66"/>
                  </a:lnTo>
                  <a:lnTo>
                    <a:pt x="147" y="63"/>
                  </a:lnTo>
                  <a:close/>
                  <a:moveTo>
                    <a:pt x="0" y="0"/>
                  </a:moveTo>
                  <a:lnTo>
                    <a:pt x="2205" y="0"/>
                  </a:lnTo>
                  <a:lnTo>
                    <a:pt x="2205" y="1659"/>
                  </a:lnTo>
                  <a:lnTo>
                    <a:pt x="0" y="1659"/>
                  </a:lnTo>
                  <a:lnTo>
                    <a:pt x="0" y="0"/>
                  </a:lnTo>
                  <a:close/>
                </a:path>
              </a:pathLst>
            </a:custGeom>
            <a:solidFill>
              <a:schemeClr val="accent5">
                <a:lumMod val="40000"/>
                <a:lumOff val="60000"/>
              </a:schemeClr>
            </a:solidFill>
            <a:ln>
              <a:noFill/>
            </a:ln>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70" name="Freeform 64"/>
            <p:cNvSpPr>
              <a:spLocks noEditPoints="1"/>
            </p:cNvSpPr>
            <p:nvPr/>
          </p:nvSpPr>
          <p:spPr bwMode="auto">
            <a:xfrm>
              <a:off x="3815" y="2113"/>
              <a:ext cx="648" cy="441"/>
            </a:xfrm>
            <a:custGeom>
              <a:avLst/>
              <a:gdLst>
                <a:gd name="T0" fmla="*/ 1312 w 3241"/>
                <a:gd name="T1" fmla="*/ 2025 h 2205"/>
                <a:gd name="T2" fmla="*/ 1929 w 3241"/>
                <a:gd name="T3" fmla="*/ 2116 h 2205"/>
                <a:gd name="T4" fmla="*/ 3241 w 3241"/>
                <a:gd name="T5" fmla="*/ 2025 h 2205"/>
                <a:gd name="T6" fmla="*/ 3239 w 3241"/>
                <a:gd name="T7" fmla="*/ 2044 h 2205"/>
                <a:gd name="T8" fmla="*/ 3225 w 3241"/>
                <a:gd name="T9" fmla="*/ 2083 h 2205"/>
                <a:gd name="T10" fmla="*/ 3202 w 3241"/>
                <a:gd name="T11" fmla="*/ 2125 h 2205"/>
                <a:gd name="T12" fmla="*/ 3174 w 3241"/>
                <a:gd name="T13" fmla="*/ 2165 h 2205"/>
                <a:gd name="T14" fmla="*/ 3146 w 3241"/>
                <a:gd name="T15" fmla="*/ 2195 h 2205"/>
                <a:gd name="T16" fmla="*/ 108 w 3241"/>
                <a:gd name="T17" fmla="*/ 2205 h 2205"/>
                <a:gd name="T18" fmla="*/ 81 w 3241"/>
                <a:gd name="T19" fmla="*/ 2182 h 2205"/>
                <a:gd name="T20" fmla="*/ 52 w 3241"/>
                <a:gd name="T21" fmla="*/ 2146 h 2205"/>
                <a:gd name="T22" fmla="*/ 27 w 3241"/>
                <a:gd name="T23" fmla="*/ 2104 h 2205"/>
                <a:gd name="T24" fmla="*/ 7 w 3241"/>
                <a:gd name="T25" fmla="*/ 2062 h 2205"/>
                <a:gd name="T26" fmla="*/ 0 w 3241"/>
                <a:gd name="T27" fmla="*/ 2030 h 2205"/>
                <a:gd name="T28" fmla="*/ 2058 w 3241"/>
                <a:gd name="T29" fmla="*/ 835 h 2205"/>
                <a:gd name="T30" fmla="*/ 2235 w 3241"/>
                <a:gd name="T31" fmla="*/ 1181 h 2205"/>
                <a:gd name="T32" fmla="*/ 2325 w 3241"/>
                <a:gd name="T33" fmla="*/ 1514 h 2205"/>
                <a:gd name="T34" fmla="*/ 2058 w 3241"/>
                <a:gd name="T35" fmla="*/ 1389 h 2205"/>
                <a:gd name="T36" fmla="*/ 421 w 3241"/>
                <a:gd name="T37" fmla="*/ 0 h 2205"/>
                <a:gd name="T38" fmla="*/ 2850 w 3241"/>
                <a:gd name="T39" fmla="*/ 3 h 2205"/>
                <a:gd name="T40" fmla="*/ 2901 w 3241"/>
                <a:gd name="T41" fmla="*/ 29 h 2205"/>
                <a:gd name="T42" fmla="*/ 2936 w 3241"/>
                <a:gd name="T43" fmla="*/ 73 h 2205"/>
                <a:gd name="T44" fmla="*/ 2948 w 3241"/>
                <a:gd name="T45" fmla="*/ 132 h 2205"/>
                <a:gd name="T46" fmla="*/ 2858 w 3241"/>
                <a:gd name="T47" fmla="*/ 1881 h 2205"/>
                <a:gd name="T48" fmla="*/ 2855 w 3241"/>
                <a:gd name="T49" fmla="*/ 116 h 2205"/>
                <a:gd name="T50" fmla="*/ 2835 w 3241"/>
                <a:gd name="T51" fmla="*/ 93 h 2205"/>
                <a:gd name="T52" fmla="*/ 421 w 3241"/>
                <a:gd name="T53" fmla="*/ 89 h 2205"/>
                <a:gd name="T54" fmla="*/ 393 w 3241"/>
                <a:gd name="T55" fmla="*/ 103 h 2205"/>
                <a:gd name="T56" fmla="*/ 382 w 3241"/>
                <a:gd name="T57" fmla="*/ 132 h 2205"/>
                <a:gd name="T58" fmla="*/ 293 w 3241"/>
                <a:gd name="T59" fmla="*/ 1881 h 2205"/>
                <a:gd name="T60" fmla="*/ 296 w 3241"/>
                <a:gd name="T61" fmla="*/ 101 h 2205"/>
                <a:gd name="T62" fmla="*/ 321 w 3241"/>
                <a:gd name="T63" fmla="*/ 49 h 2205"/>
                <a:gd name="T64" fmla="*/ 364 w 3241"/>
                <a:gd name="T65" fmla="*/ 13 h 2205"/>
                <a:gd name="T66" fmla="*/ 421 w 3241"/>
                <a:gd name="T6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41" h="2205">
                  <a:moveTo>
                    <a:pt x="0" y="2025"/>
                  </a:moveTo>
                  <a:lnTo>
                    <a:pt x="1312" y="2025"/>
                  </a:lnTo>
                  <a:lnTo>
                    <a:pt x="1312" y="2116"/>
                  </a:lnTo>
                  <a:lnTo>
                    <a:pt x="1929" y="2116"/>
                  </a:lnTo>
                  <a:lnTo>
                    <a:pt x="1929" y="2025"/>
                  </a:lnTo>
                  <a:lnTo>
                    <a:pt x="3241" y="2025"/>
                  </a:lnTo>
                  <a:lnTo>
                    <a:pt x="3241" y="2030"/>
                  </a:lnTo>
                  <a:lnTo>
                    <a:pt x="3239" y="2044"/>
                  </a:lnTo>
                  <a:lnTo>
                    <a:pt x="3233" y="2062"/>
                  </a:lnTo>
                  <a:lnTo>
                    <a:pt x="3225" y="2083"/>
                  </a:lnTo>
                  <a:lnTo>
                    <a:pt x="3215" y="2104"/>
                  </a:lnTo>
                  <a:lnTo>
                    <a:pt x="3202" y="2125"/>
                  </a:lnTo>
                  <a:lnTo>
                    <a:pt x="3189" y="2146"/>
                  </a:lnTo>
                  <a:lnTo>
                    <a:pt x="3174" y="2165"/>
                  </a:lnTo>
                  <a:lnTo>
                    <a:pt x="3160" y="2182"/>
                  </a:lnTo>
                  <a:lnTo>
                    <a:pt x="3146" y="2195"/>
                  </a:lnTo>
                  <a:lnTo>
                    <a:pt x="3133" y="2205"/>
                  </a:lnTo>
                  <a:lnTo>
                    <a:pt x="108" y="2205"/>
                  </a:lnTo>
                  <a:lnTo>
                    <a:pt x="96" y="2195"/>
                  </a:lnTo>
                  <a:lnTo>
                    <a:pt x="81" y="2182"/>
                  </a:lnTo>
                  <a:lnTo>
                    <a:pt x="67" y="2165"/>
                  </a:lnTo>
                  <a:lnTo>
                    <a:pt x="52" y="2146"/>
                  </a:lnTo>
                  <a:lnTo>
                    <a:pt x="39" y="2125"/>
                  </a:lnTo>
                  <a:lnTo>
                    <a:pt x="27" y="2104"/>
                  </a:lnTo>
                  <a:lnTo>
                    <a:pt x="16" y="2083"/>
                  </a:lnTo>
                  <a:lnTo>
                    <a:pt x="7" y="2062"/>
                  </a:lnTo>
                  <a:lnTo>
                    <a:pt x="1" y="2044"/>
                  </a:lnTo>
                  <a:lnTo>
                    <a:pt x="0" y="2030"/>
                  </a:lnTo>
                  <a:lnTo>
                    <a:pt x="0" y="2025"/>
                  </a:lnTo>
                  <a:close/>
                  <a:moveTo>
                    <a:pt x="2058" y="835"/>
                  </a:moveTo>
                  <a:lnTo>
                    <a:pt x="2438" y="1212"/>
                  </a:lnTo>
                  <a:lnTo>
                    <a:pt x="2235" y="1181"/>
                  </a:lnTo>
                  <a:lnTo>
                    <a:pt x="2377" y="1487"/>
                  </a:lnTo>
                  <a:lnTo>
                    <a:pt x="2325" y="1514"/>
                  </a:lnTo>
                  <a:lnTo>
                    <a:pt x="2186" y="1211"/>
                  </a:lnTo>
                  <a:lnTo>
                    <a:pt x="2058" y="1389"/>
                  </a:lnTo>
                  <a:lnTo>
                    <a:pt x="2058" y="835"/>
                  </a:lnTo>
                  <a:close/>
                  <a:moveTo>
                    <a:pt x="421" y="0"/>
                  </a:moveTo>
                  <a:lnTo>
                    <a:pt x="2820" y="0"/>
                  </a:lnTo>
                  <a:lnTo>
                    <a:pt x="2850" y="3"/>
                  </a:lnTo>
                  <a:lnTo>
                    <a:pt x="2877" y="13"/>
                  </a:lnTo>
                  <a:lnTo>
                    <a:pt x="2901" y="29"/>
                  </a:lnTo>
                  <a:lnTo>
                    <a:pt x="2920" y="49"/>
                  </a:lnTo>
                  <a:lnTo>
                    <a:pt x="2936" y="73"/>
                  </a:lnTo>
                  <a:lnTo>
                    <a:pt x="2945" y="101"/>
                  </a:lnTo>
                  <a:lnTo>
                    <a:pt x="2948" y="132"/>
                  </a:lnTo>
                  <a:lnTo>
                    <a:pt x="2948" y="1881"/>
                  </a:lnTo>
                  <a:lnTo>
                    <a:pt x="2858" y="1881"/>
                  </a:lnTo>
                  <a:lnTo>
                    <a:pt x="2858" y="132"/>
                  </a:lnTo>
                  <a:lnTo>
                    <a:pt x="2855" y="116"/>
                  </a:lnTo>
                  <a:lnTo>
                    <a:pt x="2848" y="103"/>
                  </a:lnTo>
                  <a:lnTo>
                    <a:pt x="2835" y="93"/>
                  </a:lnTo>
                  <a:lnTo>
                    <a:pt x="2820" y="89"/>
                  </a:lnTo>
                  <a:lnTo>
                    <a:pt x="421" y="89"/>
                  </a:lnTo>
                  <a:lnTo>
                    <a:pt x="405" y="93"/>
                  </a:lnTo>
                  <a:lnTo>
                    <a:pt x="393" y="103"/>
                  </a:lnTo>
                  <a:lnTo>
                    <a:pt x="386" y="116"/>
                  </a:lnTo>
                  <a:lnTo>
                    <a:pt x="382" y="132"/>
                  </a:lnTo>
                  <a:lnTo>
                    <a:pt x="382" y="1881"/>
                  </a:lnTo>
                  <a:lnTo>
                    <a:pt x="293" y="1881"/>
                  </a:lnTo>
                  <a:lnTo>
                    <a:pt x="293" y="132"/>
                  </a:lnTo>
                  <a:lnTo>
                    <a:pt x="296" y="101"/>
                  </a:lnTo>
                  <a:lnTo>
                    <a:pt x="306" y="73"/>
                  </a:lnTo>
                  <a:lnTo>
                    <a:pt x="321" y="49"/>
                  </a:lnTo>
                  <a:lnTo>
                    <a:pt x="340" y="29"/>
                  </a:lnTo>
                  <a:lnTo>
                    <a:pt x="364" y="13"/>
                  </a:lnTo>
                  <a:lnTo>
                    <a:pt x="391" y="3"/>
                  </a:lnTo>
                  <a:lnTo>
                    <a:pt x="42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grpSp>
      <p:sp>
        <p:nvSpPr>
          <p:cNvPr id="95" name="Rectangle 94"/>
          <p:cNvSpPr/>
          <p:nvPr/>
        </p:nvSpPr>
        <p:spPr>
          <a:xfrm>
            <a:off x="1166000" y="2143888"/>
            <a:ext cx="1149286" cy="561690"/>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venirNext LT Pro Medium" panose="020B0603020202020204" pitchFamily="34" charset="0"/>
                <a:ea typeface="ＭＳ Ｐゴシック"/>
                <a:cs typeface="Arial"/>
              </a:rPr>
              <a:t>Technical Support</a:t>
            </a:r>
          </a:p>
        </p:txBody>
      </p:sp>
      <p:sp>
        <p:nvSpPr>
          <p:cNvPr id="96" name="Rectangle 95"/>
          <p:cNvSpPr/>
          <p:nvPr/>
        </p:nvSpPr>
        <p:spPr>
          <a:xfrm>
            <a:off x="3058014" y="4612708"/>
            <a:ext cx="1456233" cy="561690"/>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venirNext LT Pro Medium" panose="020B0603020202020204" pitchFamily="34" charset="0"/>
                <a:ea typeface="ＭＳ Ｐゴシック"/>
                <a:cs typeface="Arial"/>
              </a:rPr>
              <a:t>Premium Support</a:t>
            </a:r>
          </a:p>
        </p:txBody>
      </p:sp>
      <p:sp>
        <p:nvSpPr>
          <p:cNvPr id="97" name="Rectangle 96"/>
          <p:cNvSpPr/>
          <p:nvPr/>
        </p:nvSpPr>
        <p:spPr>
          <a:xfrm>
            <a:off x="6398613" y="4638578"/>
            <a:ext cx="1165610" cy="315469"/>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venirNext LT Pro Medium" panose="020B0603020202020204" pitchFamily="34" charset="0"/>
                <a:ea typeface="ＭＳ Ｐゴシック"/>
                <a:cs typeface="Arial"/>
              </a:rPr>
              <a:t>Training</a:t>
            </a:r>
          </a:p>
        </p:txBody>
      </p:sp>
      <p:sp>
        <p:nvSpPr>
          <p:cNvPr id="98" name="Rectangle 97"/>
          <p:cNvSpPr/>
          <p:nvPr/>
        </p:nvSpPr>
        <p:spPr>
          <a:xfrm>
            <a:off x="8094081" y="4638581"/>
            <a:ext cx="2348880" cy="561690"/>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venirNext LT Pro Medium" panose="020B0603020202020204" pitchFamily="34" charset="0"/>
                <a:ea typeface="ＭＳ Ｐゴシック"/>
                <a:cs typeface="Arial"/>
              </a:rPr>
              <a:t>Business &amp; Technical Consulting</a:t>
            </a:r>
          </a:p>
        </p:txBody>
      </p:sp>
      <p:sp>
        <p:nvSpPr>
          <p:cNvPr id="99" name="Rectangle 98"/>
          <p:cNvSpPr/>
          <p:nvPr/>
        </p:nvSpPr>
        <p:spPr>
          <a:xfrm>
            <a:off x="4684269" y="4638575"/>
            <a:ext cx="1877376" cy="561690"/>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venirNext LT Pro Medium" panose="020B0603020202020204" pitchFamily="34" charset="0"/>
                <a:ea typeface="ＭＳ Ｐゴシック"/>
                <a:cs typeface="Arial"/>
              </a:rPr>
              <a:t>Esri Managed Services</a:t>
            </a:r>
          </a:p>
        </p:txBody>
      </p:sp>
      <p:sp>
        <p:nvSpPr>
          <p:cNvPr id="100" name="Rectangle 99"/>
          <p:cNvSpPr/>
          <p:nvPr/>
        </p:nvSpPr>
        <p:spPr>
          <a:xfrm>
            <a:off x="9727106" y="2259345"/>
            <a:ext cx="1239537" cy="315469"/>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venirNext LT Pro Medium" panose="020B0603020202020204" pitchFamily="34" charset="0"/>
                <a:ea typeface="ＭＳ Ｐゴシック"/>
                <a:cs typeface="Arial"/>
              </a:rPr>
              <a:t>Projects</a:t>
            </a:r>
            <a:endParaRPr kumimoji="0" lang="en-US" sz="1400" b="1" i="0" u="none" strike="noStrike" kern="1200" cap="none" spc="0" normalizeH="0" baseline="0" noProof="0" dirty="0">
              <a:ln>
                <a:noFill/>
              </a:ln>
              <a:solidFill>
                <a:prstClr val="white"/>
              </a:solidFill>
              <a:effectLst/>
              <a:uLnTx/>
              <a:uFillTx/>
              <a:latin typeface="AvenirNext LT Pro Medium" panose="020B0603020202020204" pitchFamily="34" charset="0"/>
              <a:ea typeface="ＭＳ Ｐゴシック"/>
              <a:cs typeface="Arial"/>
            </a:endParaRPr>
          </a:p>
        </p:txBody>
      </p:sp>
      <p:sp>
        <p:nvSpPr>
          <p:cNvPr id="102" name="Rectangle 101"/>
          <p:cNvSpPr/>
          <p:nvPr/>
        </p:nvSpPr>
        <p:spPr>
          <a:xfrm>
            <a:off x="1156431" y="2705029"/>
            <a:ext cx="1598668" cy="715578"/>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9F2">
                    <a:lumMod val="20000"/>
                    <a:lumOff val="80000"/>
                  </a:srgbClr>
                </a:solidFill>
                <a:effectLst/>
                <a:uLnTx/>
                <a:uFillTx/>
                <a:latin typeface="AvenirNext LT Pro Medium" panose="020B0603020202020204" pitchFamily="34" charset="0"/>
                <a:ea typeface="ＭＳ Ｐゴシック"/>
                <a:cs typeface="Arial"/>
              </a:rPr>
              <a:t>Extensive resources and expert support</a:t>
            </a:r>
          </a:p>
        </p:txBody>
      </p:sp>
      <p:sp>
        <p:nvSpPr>
          <p:cNvPr id="103" name="Rectangle 102"/>
          <p:cNvSpPr/>
          <p:nvPr/>
        </p:nvSpPr>
        <p:spPr>
          <a:xfrm>
            <a:off x="3064579" y="5173762"/>
            <a:ext cx="2151368" cy="715578"/>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9F2">
                    <a:lumMod val="20000"/>
                    <a:lumOff val="80000"/>
                  </a:srgbClr>
                </a:solidFill>
                <a:effectLst/>
                <a:uLnTx/>
                <a:uFillTx/>
                <a:latin typeface="AvenirNext LT Pro Medium" panose="020B0603020202020204" pitchFamily="34" charset="0"/>
                <a:ea typeface="ＭＳ Ｐゴシック"/>
                <a:cs typeface="Arial"/>
              </a:rPr>
              <a:t>Personalized and prioritized case management</a:t>
            </a:r>
          </a:p>
        </p:txBody>
      </p:sp>
      <p:sp>
        <p:nvSpPr>
          <p:cNvPr id="104" name="Rectangle 103"/>
          <p:cNvSpPr/>
          <p:nvPr/>
        </p:nvSpPr>
        <p:spPr>
          <a:xfrm>
            <a:off x="6400664" y="4969842"/>
            <a:ext cx="1769434" cy="715578"/>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9F2">
                    <a:lumMod val="20000"/>
                    <a:lumOff val="80000"/>
                  </a:srgbClr>
                </a:solidFill>
                <a:effectLst/>
                <a:uLnTx/>
                <a:uFillTx/>
                <a:latin typeface="AvenirNext LT Pro Medium" panose="020B0603020202020204" pitchFamily="34" charset="0"/>
                <a:ea typeface="ＭＳ Ｐゴシック"/>
                <a:cs typeface="Arial"/>
              </a:rPr>
              <a:t>Building workforce capabilities and capacity</a:t>
            </a:r>
          </a:p>
        </p:txBody>
      </p:sp>
      <p:sp>
        <p:nvSpPr>
          <p:cNvPr id="105" name="Rectangle 104"/>
          <p:cNvSpPr/>
          <p:nvPr/>
        </p:nvSpPr>
        <p:spPr>
          <a:xfrm>
            <a:off x="8095644" y="5232106"/>
            <a:ext cx="2039668" cy="500135"/>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9F2">
                    <a:lumMod val="20000"/>
                    <a:lumOff val="80000"/>
                  </a:srgbClr>
                </a:solidFill>
                <a:effectLst/>
                <a:uLnTx/>
                <a:uFillTx/>
                <a:latin typeface="AvenirNext LT Pro Medium" panose="020B0603020202020204" pitchFamily="34" charset="0"/>
                <a:ea typeface="ＭＳ Ｐゴシック"/>
                <a:cs typeface="Arial"/>
              </a:rPr>
              <a:t>Subject matter experts working with your team</a:t>
            </a:r>
          </a:p>
        </p:txBody>
      </p:sp>
      <p:sp>
        <p:nvSpPr>
          <p:cNvPr id="106" name="Rectangle 105"/>
          <p:cNvSpPr/>
          <p:nvPr/>
        </p:nvSpPr>
        <p:spPr>
          <a:xfrm>
            <a:off x="9727106" y="2605568"/>
            <a:ext cx="1653282" cy="715578"/>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9F2">
                    <a:lumMod val="20000"/>
                    <a:lumOff val="80000"/>
                  </a:srgbClr>
                </a:solidFill>
                <a:effectLst/>
                <a:uLnTx/>
                <a:uFillTx/>
                <a:latin typeface="AvenirNext LT Pro Medium" panose="020B0603020202020204" pitchFamily="34" charset="0"/>
                <a:ea typeface="ＭＳ Ｐゴシック"/>
                <a:cs typeface="Arial"/>
              </a:rPr>
              <a:t>Delivering transformational </a:t>
            </a:r>
            <a:r>
              <a:rPr lang="en-US" sz="1400" i="1" dirty="0">
                <a:solidFill>
                  <a:srgbClr val="00B9F2">
                    <a:lumMod val="20000"/>
                    <a:lumOff val="80000"/>
                  </a:srgbClr>
                </a:solidFill>
                <a:latin typeface="AvenirNext LT Pro Medium" panose="020B0603020202020204" pitchFamily="34" charset="0"/>
                <a:ea typeface="ＭＳ Ｐゴシック"/>
                <a:cs typeface="Arial"/>
              </a:rPr>
              <a:t>c</a:t>
            </a:r>
            <a:r>
              <a:rPr kumimoji="0" lang="en-US" sz="1400" b="0" i="1" u="none" strike="noStrike" kern="1200" cap="none" spc="0" normalizeH="0" baseline="0" noProof="0" dirty="0" err="1">
                <a:ln>
                  <a:noFill/>
                </a:ln>
                <a:solidFill>
                  <a:srgbClr val="00B9F2">
                    <a:lumMod val="20000"/>
                    <a:lumOff val="80000"/>
                  </a:srgbClr>
                </a:solidFill>
                <a:effectLst/>
                <a:uLnTx/>
                <a:uFillTx/>
                <a:latin typeface="AvenirNext LT Pro Medium" panose="020B0603020202020204" pitchFamily="34" charset="0"/>
                <a:ea typeface="ＭＳ Ｐゴシック"/>
                <a:cs typeface="Arial"/>
              </a:rPr>
              <a:t>apability</a:t>
            </a:r>
            <a:endParaRPr kumimoji="0" lang="en-US" sz="1400" b="0" i="1" u="none" strike="noStrike" kern="1200" cap="none" spc="0" normalizeH="0" baseline="0" noProof="0" dirty="0">
              <a:ln>
                <a:noFill/>
              </a:ln>
              <a:solidFill>
                <a:srgbClr val="00B9F2">
                  <a:lumMod val="20000"/>
                  <a:lumOff val="80000"/>
                </a:srgbClr>
              </a:solidFill>
              <a:effectLst/>
              <a:uLnTx/>
              <a:uFillTx/>
              <a:latin typeface="AvenirNext LT Pro Medium" panose="020B0603020202020204" pitchFamily="34" charset="0"/>
              <a:ea typeface="ＭＳ Ｐゴシック"/>
              <a:cs typeface="Arial"/>
            </a:endParaRPr>
          </a:p>
        </p:txBody>
      </p:sp>
      <p:sp>
        <p:nvSpPr>
          <p:cNvPr id="108" name="Rectangle 107"/>
          <p:cNvSpPr/>
          <p:nvPr/>
        </p:nvSpPr>
        <p:spPr>
          <a:xfrm>
            <a:off x="4706242" y="5208386"/>
            <a:ext cx="1449758" cy="500135"/>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9F2">
                    <a:lumMod val="20000"/>
                    <a:lumOff val="80000"/>
                  </a:srgbClr>
                </a:solidFill>
                <a:effectLst/>
                <a:uLnTx/>
                <a:uFillTx/>
                <a:latin typeface="AvenirNext LT Pro Medium" panose="020B0603020202020204" pitchFamily="34" charset="0"/>
                <a:ea typeface="ＭＳ Ｐゴシック"/>
                <a:cs typeface="Arial"/>
              </a:rPr>
              <a:t>Managing GIS in the cloud</a:t>
            </a:r>
          </a:p>
        </p:txBody>
      </p:sp>
      <p:grpSp>
        <p:nvGrpSpPr>
          <p:cNvPr id="152" name="Group 22"/>
          <p:cNvGrpSpPr>
            <a:grpSpLocks noChangeAspect="1"/>
          </p:cNvGrpSpPr>
          <p:nvPr/>
        </p:nvGrpSpPr>
        <p:grpSpPr bwMode="auto">
          <a:xfrm>
            <a:off x="3638749" y="3332414"/>
            <a:ext cx="534166" cy="686955"/>
            <a:chOff x="4116" y="1815"/>
            <a:chExt cx="444" cy="571"/>
          </a:xfrm>
        </p:grpSpPr>
        <p:sp useBgFill="1">
          <p:nvSpPr>
            <p:cNvPr id="153" name="Freeform 26"/>
            <p:cNvSpPr>
              <a:spLocks noEditPoints="1"/>
            </p:cNvSpPr>
            <p:nvPr/>
          </p:nvSpPr>
          <p:spPr bwMode="auto">
            <a:xfrm>
              <a:off x="4116" y="1815"/>
              <a:ext cx="444" cy="571"/>
            </a:xfrm>
            <a:custGeom>
              <a:avLst/>
              <a:gdLst>
                <a:gd name="T0" fmla="*/ 934 w 2224"/>
                <a:gd name="T1" fmla="*/ 124 h 2855"/>
                <a:gd name="T2" fmla="*/ 737 w 2224"/>
                <a:gd name="T3" fmla="*/ 243 h 2855"/>
                <a:gd name="T4" fmla="*/ 605 w 2224"/>
                <a:gd name="T5" fmla="*/ 432 h 2855"/>
                <a:gd name="T6" fmla="*/ 601 w 2224"/>
                <a:gd name="T7" fmla="*/ 549 h 2855"/>
                <a:gd name="T8" fmla="*/ 795 w 2224"/>
                <a:gd name="T9" fmla="*/ 372 h 2855"/>
                <a:gd name="T10" fmla="*/ 1050 w 2224"/>
                <a:gd name="T11" fmla="*/ 288 h 2855"/>
                <a:gd name="T12" fmla="*/ 1313 w 2224"/>
                <a:gd name="T13" fmla="*/ 313 h 2855"/>
                <a:gd name="T14" fmla="*/ 1532 w 2224"/>
                <a:gd name="T15" fmla="*/ 432 h 2855"/>
                <a:gd name="T16" fmla="*/ 1644 w 2224"/>
                <a:gd name="T17" fmla="*/ 508 h 2855"/>
                <a:gd name="T18" fmla="*/ 1536 w 2224"/>
                <a:gd name="T19" fmla="*/ 296 h 2855"/>
                <a:gd name="T20" fmla="*/ 1350 w 2224"/>
                <a:gd name="T21" fmla="*/ 150 h 2855"/>
                <a:gd name="T22" fmla="*/ 1112 w 2224"/>
                <a:gd name="T23" fmla="*/ 95 h 2855"/>
                <a:gd name="T24" fmla="*/ 1315 w 2224"/>
                <a:gd name="T25" fmla="*/ 34 h 2855"/>
                <a:gd name="T26" fmla="*/ 1544 w 2224"/>
                <a:gd name="T27" fmla="*/ 167 h 2855"/>
                <a:gd name="T28" fmla="*/ 1700 w 2224"/>
                <a:gd name="T29" fmla="*/ 380 h 2855"/>
                <a:gd name="T30" fmla="*/ 1758 w 2224"/>
                <a:gd name="T31" fmla="*/ 646 h 2855"/>
                <a:gd name="T32" fmla="*/ 1779 w 2224"/>
                <a:gd name="T33" fmla="*/ 851 h 2855"/>
                <a:gd name="T34" fmla="*/ 1821 w 2224"/>
                <a:gd name="T35" fmla="*/ 935 h 2855"/>
                <a:gd name="T36" fmla="*/ 1796 w 2224"/>
                <a:gd name="T37" fmla="*/ 1253 h 2855"/>
                <a:gd name="T38" fmla="*/ 1712 w 2224"/>
                <a:gd name="T39" fmla="*/ 1294 h 2855"/>
                <a:gd name="T40" fmla="*/ 1588 w 2224"/>
                <a:gd name="T41" fmla="*/ 1376 h 2855"/>
                <a:gd name="T42" fmla="*/ 1393 w 2224"/>
                <a:gd name="T43" fmla="*/ 1516 h 2855"/>
                <a:gd name="T44" fmla="*/ 1467 w 2224"/>
                <a:gd name="T45" fmla="*/ 1546 h 2855"/>
                <a:gd name="T46" fmla="*/ 1795 w 2224"/>
                <a:gd name="T47" fmla="*/ 1568 h 2855"/>
                <a:gd name="T48" fmla="*/ 1998 w 2224"/>
                <a:gd name="T49" fmla="*/ 1641 h 2855"/>
                <a:gd name="T50" fmla="*/ 2142 w 2224"/>
                <a:gd name="T51" fmla="*/ 1803 h 2855"/>
                <a:gd name="T52" fmla="*/ 2197 w 2224"/>
                <a:gd name="T53" fmla="*/ 2065 h 2855"/>
                <a:gd name="T54" fmla="*/ 2218 w 2224"/>
                <a:gd name="T55" fmla="*/ 2435 h 2855"/>
                <a:gd name="T56" fmla="*/ 2224 w 2224"/>
                <a:gd name="T57" fmla="*/ 2749 h 2855"/>
                <a:gd name="T58" fmla="*/ 2184 w 2224"/>
                <a:gd name="T59" fmla="*/ 2832 h 2855"/>
                <a:gd name="T60" fmla="*/ 105 w 2224"/>
                <a:gd name="T61" fmla="*/ 2855 h 2855"/>
                <a:gd name="T62" fmla="*/ 23 w 2224"/>
                <a:gd name="T63" fmla="*/ 2815 h 2855"/>
                <a:gd name="T64" fmla="*/ 0 w 2224"/>
                <a:gd name="T65" fmla="*/ 2673 h 2855"/>
                <a:gd name="T66" fmla="*/ 9 w 2224"/>
                <a:gd name="T67" fmla="*/ 2350 h 2855"/>
                <a:gd name="T68" fmla="*/ 36 w 2224"/>
                <a:gd name="T69" fmla="*/ 1959 h 2855"/>
                <a:gd name="T70" fmla="*/ 110 w 2224"/>
                <a:gd name="T71" fmla="*/ 1756 h 2855"/>
                <a:gd name="T72" fmla="*/ 273 w 2224"/>
                <a:gd name="T73" fmla="*/ 1613 h 2855"/>
                <a:gd name="T74" fmla="*/ 524 w 2224"/>
                <a:gd name="T75" fmla="*/ 1562 h 2855"/>
                <a:gd name="T76" fmla="*/ 836 w 2224"/>
                <a:gd name="T77" fmla="*/ 1542 h 2855"/>
                <a:gd name="T78" fmla="*/ 792 w 2224"/>
                <a:gd name="T79" fmla="*/ 1486 h 2855"/>
                <a:gd name="T80" fmla="*/ 610 w 2224"/>
                <a:gd name="T81" fmla="*/ 1325 h 2855"/>
                <a:gd name="T82" fmla="*/ 516 w 2224"/>
                <a:gd name="T83" fmla="*/ 1294 h 2855"/>
                <a:gd name="T84" fmla="*/ 431 w 2224"/>
                <a:gd name="T85" fmla="*/ 1253 h 2855"/>
                <a:gd name="T86" fmla="*/ 407 w 2224"/>
                <a:gd name="T87" fmla="*/ 935 h 2855"/>
                <a:gd name="T88" fmla="*/ 447 w 2224"/>
                <a:gd name="T89" fmla="*/ 851 h 2855"/>
                <a:gd name="T90" fmla="*/ 482 w 2224"/>
                <a:gd name="T91" fmla="*/ 508 h 2855"/>
                <a:gd name="T92" fmla="*/ 591 w 2224"/>
                <a:gd name="T93" fmla="*/ 265 h 2855"/>
                <a:gd name="T94" fmla="*/ 787 w 2224"/>
                <a:gd name="T95" fmla="*/ 88 h 2855"/>
                <a:gd name="T96" fmla="*/ 1042 w 2224"/>
                <a:gd name="T97" fmla="*/ 5 h 2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24" h="2855">
                  <a:moveTo>
                    <a:pt x="1112" y="95"/>
                  </a:moveTo>
                  <a:lnTo>
                    <a:pt x="1050" y="98"/>
                  </a:lnTo>
                  <a:lnTo>
                    <a:pt x="991" y="109"/>
                  </a:lnTo>
                  <a:lnTo>
                    <a:pt x="934" y="124"/>
                  </a:lnTo>
                  <a:lnTo>
                    <a:pt x="880" y="146"/>
                  </a:lnTo>
                  <a:lnTo>
                    <a:pt x="829" y="174"/>
                  </a:lnTo>
                  <a:lnTo>
                    <a:pt x="781" y="205"/>
                  </a:lnTo>
                  <a:lnTo>
                    <a:pt x="737" y="243"/>
                  </a:lnTo>
                  <a:lnTo>
                    <a:pt x="697" y="284"/>
                  </a:lnTo>
                  <a:lnTo>
                    <a:pt x="661" y="330"/>
                  </a:lnTo>
                  <a:lnTo>
                    <a:pt x="631" y="380"/>
                  </a:lnTo>
                  <a:lnTo>
                    <a:pt x="605" y="432"/>
                  </a:lnTo>
                  <a:lnTo>
                    <a:pt x="585" y="487"/>
                  </a:lnTo>
                  <a:lnTo>
                    <a:pt x="572" y="544"/>
                  </a:lnTo>
                  <a:lnTo>
                    <a:pt x="563" y="604"/>
                  </a:lnTo>
                  <a:lnTo>
                    <a:pt x="601" y="549"/>
                  </a:lnTo>
                  <a:lnTo>
                    <a:pt x="642" y="498"/>
                  </a:lnTo>
                  <a:lnTo>
                    <a:pt x="689" y="451"/>
                  </a:lnTo>
                  <a:lnTo>
                    <a:pt x="740" y="409"/>
                  </a:lnTo>
                  <a:lnTo>
                    <a:pt x="795" y="372"/>
                  </a:lnTo>
                  <a:lnTo>
                    <a:pt x="854" y="342"/>
                  </a:lnTo>
                  <a:lnTo>
                    <a:pt x="917" y="317"/>
                  </a:lnTo>
                  <a:lnTo>
                    <a:pt x="983" y="299"/>
                  </a:lnTo>
                  <a:lnTo>
                    <a:pt x="1050" y="288"/>
                  </a:lnTo>
                  <a:lnTo>
                    <a:pt x="1122" y="284"/>
                  </a:lnTo>
                  <a:lnTo>
                    <a:pt x="1187" y="288"/>
                  </a:lnTo>
                  <a:lnTo>
                    <a:pt x="1251" y="297"/>
                  </a:lnTo>
                  <a:lnTo>
                    <a:pt x="1313" y="313"/>
                  </a:lnTo>
                  <a:lnTo>
                    <a:pt x="1372" y="335"/>
                  </a:lnTo>
                  <a:lnTo>
                    <a:pt x="1429" y="361"/>
                  </a:lnTo>
                  <a:lnTo>
                    <a:pt x="1482" y="394"/>
                  </a:lnTo>
                  <a:lnTo>
                    <a:pt x="1532" y="432"/>
                  </a:lnTo>
                  <a:lnTo>
                    <a:pt x="1578" y="473"/>
                  </a:lnTo>
                  <a:lnTo>
                    <a:pt x="1620" y="519"/>
                  </a:lnTo>
                  <a:lnTo>
                    <a:pt x="1656" y="568"/>
                  </a:lnTo>
                  <a:lnTo>
                    <a:pt x="1644" y="508"/>
                  </a:lnTo>
                  <a:lnTo>
                    <a:pt x="1626" y="450"/>
                  </a:lnTo>
                  <a:lnTo>
                    <a:pt x="1602" y="395"/>
                  </a:lnTo>
                  <a:lnTo>
                    <a:pt x="1571" y="343"/>
                  </a:lnTo>
                  <a:lnTo>
                    <a:pt x="1536" y="296"/>
                  </a:lnTo>
                  <a:lnTo>
                    <a:pt x="1496" y="251"/>
                  </a:lnTo>
                  <a:lnTo>
                    <a:pt x="1452" y="213"/>
                  </a:lnTo>
                  <a:lnTo>
                    <a:pt x="1402" y="179"/>
                  </a:lnTo>
                  <a:lnTo>
                    <a:pt x="1350" y="150"/>
                  </a:lnTo>
                  <a:lnTo>
                    <a:pt x="1295" y="126"/>
                  </a:lnTo>
                  <a:lnTo>
                    <a:pt x="1237" y="109"/>
                  </a:lnTo>
                  <a:lnTo>
                    <a:pt x="1175" y="99"/>
                  </a:lnTo>
                  <a:lnTo>
                    <a:pt x="1112" y="95"/>
                  </a:lnTo>
                  <a:close/>
                  <a:moveTo>
                    <a:pt x="1112" y="0"/>
                  </a:moveTo>
                  <a:lnTo>
                    <a:pt x="1182" y="5"/>
                  </a:lnTo>
                  <a:lnTo>
                    <a:pt x="1250" y="16"/>
                  </a:lnTo>
                  <a:lnTo>
                    <a:pt x="1315" y="34"/>
                  </a:lnTo>
                  <a:lnTo>
                    <a:pt x="1378" y="58"/>
                  </a:lnTo>
                  <a:lnTo>
                    <a:pt x="1437" y="88"/>
                  </a:lnTo>
                  <a:lnTo>
                    <a:pt x="1493" y="126"/>
                  </a:lnTo>
                  <a:lnTo>
                    <a:pt x="1544" y="167"/>
                  </a:lnTo>
                  <a:lnTo>
                    <a:pt x="1591" y="214"/>
                  </a:lnTo>
                  <a:lnTo>
                    <a:pt x="1633" y="265"/>
                  </a:lnTo>
                  <a:lnTo>
                    <a:pt x="1669" y="320"/>
                  </a:lnTo>
                  <a:lnTo>
                    <a:pt x="1700" y="380"/>
                  </a:lnTo>
                  <a:lnTo>
                    <a:pt x="1724" y="442"/>
                  </a:lnTo>
                  <a:lnTo>
                    <a:pt x="1742" y="508"/>
                  </a:lnTo>
                  <a:lnTo>
                    <a:pt x="1753" y="575"/>
                  </a:lnTo>
                  <a:lnTo>
                    <a:pt x="1758" y="646"/>
                  </a:lnTo>
                  <a:lnTo>
                    <a:pt x="1758" y="820"/>
                  </a:lnTo>
                  <a:lnTo>
                    <a:pt x="1759" y="828"/>
                  </a:lnTo>
                  <a:lnTo>
                    <a:pt x="1760" y="838"/>
                  </a:lnTo>
                  <a:lnTo>
                    <a:pt x="1779" y="851"/>
                  </a:lnTo>
                  <a:lnTo>
                    <a:pt x="1796" y="868"/>
                  </a:lnTo>
                  <a:lnTo>
                    <a:pt x="1810" y="887"/>
                  </a:lnTo>
                  <a:lnTo>
                    <a:pt x="1818" y="910"/>
                  </a:lnTo>
                  <a:lnTo>
                    <a:pt x="1821" y="935"/>
                  </a:lnTo>
                  <a:lnTo>
                    <a:pt x="1821" y="1185"/>
                  </a:lnTo>
                  <a:lnTo>
                    <a:pt x="1818" y="1210"/>
                  </a:lnTo>
                  <a:lnTo>
                    <a:pt x="1810" y="1233"/>
                  </a:lnTo>
                  <a:lnTo>
                    <a:pt x="1796" y="1253"/>
                  </a:lnTo>
                  <a:lnTo>
                    <a:pt x="1779" y="1269"/>
                  </a:lnTo>
                  <a:lnTo>
                    <a:pt x="1760" y="1283"/>
                  </a:lnTo>
                  <a:lnTo>
                    <a:pt x="1737" y="1291"/>
                  </a:lnTo>
                  <a:lnTo>
                    <a:pt x="1712" y="1294"/>
                  </a:lnTo>
                  <a:lnTo>
                    <a:pt x="1686" y="1290"/>
                  </a:lnTo>
                  <a:lnTo>
                    <a:pt x="1663" y="1282"/>
                  </a:lnTo>
                  <a:lnTo>
                    <a:pt x="1627" y="1330"/>
                  </a:lnTo>
                  <a:lnTo>
                    <a:pt x="1588" y="1376"/>
                  </a:lnTo>
                  <a:lnTo>
                    <a:pt x="1545" y="1417"/>
                  </a:lnTo>
                  <a:lnTo>
                    <a:pt x="1498" y="1454"/>
                  </a:lnTo>
                  <a:lnTo>
                    <a:pt x="1447" y="1488"/>
                  </a:lnTo>
                  <a:lnTo>
                    <a:pt x="1393" y="1516"/>
                  </a:lnTo>
                  <a:lnTo>
                    <a:pt x="1336" y="1539"/>
                  </a:lnTo>
                  <a:lnTo>
                    <a:pt x="1336" y="1539"/>
                  </a:lnTo>
                  <a:lnTo>
                    <a:pt x="1400" y="1543"/>
                  </a:lnTo>
                  <a:lnTo>
                    <a:pt x="1467" y="1546"/>
                  </a:lnTo>
                  <a:lnTo>
                    <a:pt x="1541" y="1551"/>
                  </a:lnTo>
                  <a:lnTo>
                    <a:pt x="1619" y="1556"/>
                  </a:lnTo>
                  <a:lnTo>
                    <a:pt x="1703" y="1562"/>
                  </a:lnTo>
                  <a:lnTo>
                    <a:pt x="1795" y="1568"/>
                  </a:lnTo>
                  <a:lnTo>
                    <a:pt x="1850" y="1577"/>
                  </a:lnTo>
                  <a:lnTo>
                    <a:pt x="1902" y="1591"/>
                  </a:lnTo>
                  <a:lnTo>
                    <a:pt x="1951" y="1613"/>
                  </a:lnTo>
                  <a:lnTo>
                    <a:pt x="1998" y="1641"/>
                  </a:lnTo>
                  <a:lnTo>
                    <a:pt x="2042" y="1675"/>
                  </a:lnTo>
                  <a:lnTo>
                    <a:pt x="2080" y="1713"/>
                  </a:lnTo>
                  <a:lnTo>
                    <a:pt x="2114" y="1756"/>
                  </a:lnTo>
                  <a:lnTo>
                    <a:pt x="2142" y="1803"/>
                  </a:lnTo>
                  <a:lnTo>
                    <a:pt x="2165" y="1852"/>
                  </a:lnTo>
                  <a:lnTo>
                    <a:pt x="2181" y="1904"/>
                  </a:lnTo>
                  <a:lnTo>
                    <a:pt x="2188" y="1959"/>
                  </a:lnTo>
                  <a:lnTo>
                    <a:pt x="2197" y="2065"/>
                  </a:lnTo>
                  <a:lnTo>
                    <a:pt x="2204" y="2165"/>
                  </a:lnTo>
                  <a:lnTo>
                    <a:pt x="2210" y="2260"/>
                  </a:lnTo>
                  <a:lnTo>
                    <a:pt x="2215" y="2350"/>
                  </a:lnTo>
                  <a:lnTo>
                    <a:pt x="2218" y="2435"/>
                  </a:lnTo>
                  <a:lnTo>
                    <a:pt x="2221" y="2517"/>
                  </a:lnTo>
                  <a:lnTo>
                    <a:pt x="2223" y="2597"/>
                  </a:lnTo>
                  <a:lnTo>
                    <a:pt x="2224" y="2673"/>
                  </a:lnTo>
                  <a:lnTo>
                    <a:pt x="2224" y="2749"/>
                  </a:lnTo>
                  <a:lnTo>
                    <a:pt x="2222" y="2774"/>
                  </a:lnTo>
                  <a:lnTo>
                    <a:pt x="2213" y="2795"/>
                  </a:lnTo>
                  <a:lnTo>
                    <a:pt x="2201" y="2815"/>
                  </a:lnTo>
                  <a:lnTo>
                    <a:pt x="2184" y="2832"/>
                  </a:lnTo>
                  <a:lnTo>
                    <a:pt x="2165" y="2844"/>
                  </a:lnTo>
                  <a:lnTo>
                    <a:pt x="2143" y="2852"/>
                  </a:lnTo>
                  <a:lnTo>
                    <a:pt x="2119" y="2855"/>
                  </a:lnTo>
                  <a:lnTo>
                    <a:pt x="105" y="2855"/>
                  </a:lnTo>
                  <a:lnTo>
                    <a:pt x="81" y="2852"/>
                  </a:lnTo>
                  <a:lnTo>
                    <a:pt x="59" y="2844"/>
                  </a:lnTo>
                  <a:lnTo>
                    <a:pt x="40" y="2832"/>
                  </a:lnTo>
                  <a:lnTo>
                    <a:pt x="23" y="2815"/>
                  </a:lnTo>
                  <a:lnTo>
                    <a:pt x="11" y="2795"/>
                  </a:lnTo>
                  <a:lnTo>
                    <a:pt x="2" y="2774"/>
                  </a:lnTo>
                  <a:lnTo>
                    <a:pt x="0" y="2749"/>
                  </a:lnTo>
                  <a:lnTo>
                    <a:pt x="0" y="2673"/>
                  </a:lnTo>
                  <a:lnTo>
                    <a:pt x="1" y="2597"/>
                  </a:lnTo>
                  <a:lnTo>
                    <a:pt x="3" y="2517"/>
                  </a:lnTo>
                  <a:lnTo>
                    <a:pt x="6" y="2436"/>
                  </a:lnTo>
                  <a:lnTo>
                    <a:pt x="9" y="2350"/>
                  </a:lnTo>
                  <a:lnTo>
                    <a:pt x="14" y="2260"/>
                  </a:lnTo>
                  <a:lnTo>
                    <a:pt x="20" y="2165"/>
                  </a:lnTo>
                  <a:lnTo>
                    <a:pt x="27" y="2065"/>
                  </a:lnTo>
                  <a:lnTo>
                    <a:pt x="36" y="1959"/>
                  </a:lnTo>
                  <a:lnTo>
                    <a:pt x="43" y="1904"/>
                  </a:lnTo>
                  <a:lnTo>
                    <a:pt x="59" y="1852"/>
                  </a:lnTo>
                  <a:lnTo>
                    <a:pt x="82" y="1803"/>
                  </a:lnTo>
                  <a:lnTo>
                    <a:pt x="110" y="1756"/>
                  </a:lnTo>
                  <a:lnTo>
                    <a:pt x="144" y="1713"/>
                  </a:lnTo>
                  <a:lnTo>
                    <a:pt x="183" y="1675"/>
                  </a:lnTo>
                  <a:lnTo>
                    <a:pt x="226" y="1641"/>
                  </a:lnTo>
                  <a:lnTo>
                    <a:pt x="273" y="1613"/>
                  </a:lnTo>
                  <a:lnTo>
                    <a:pt x="322" y="1591"/>
                  </a:lnTo>
                  <a:lnTo>
                    <a:pt x="374" y="1575"/>
                  </a:lnTo>
                  <a:lnTo>
                    <a:pt x="429" y="1568"/>
                  </a:lnTo>
                  <a:lnTo>
                    <a:pt x="524" y="1562"/>
                  </a:lnTo>
                  <a:lnTo>
                    <a:pt x="611" y="1556"/>
                  </a:lnTo>
                  <a:lnTo>
                    <a:pt x="692" y="1550"/>
                  </a:lnTo>
                  <a:lnTo>
                    <a:pt x="766" y="1545"/>
                  </a:lnTo>
                  <a:lnTo>
                    <a:pt x="836" y="1542"/>
                  </a:lnTo>
                  <a:lnTo>
                    <a:pt x="903" y="1539"/>
                  </a:lnTo>
                  <a:lnTo>
                    <a:pt x="903" y="1538"/>
                  </a:lnTo>
                  <a:lnTo>
                    <a:pt x="845" y="1514"/>
                  </a:lnTo>
                  <a:lnTo>
                    <a:pt x="792" y="1486"/>
                  </a:lnTo>
                  <a:lnTo>
                    <a:pt x="741" y="1452"/>
                  </a:lnTo>
                  <a:lnTo>
                    <a:pt x="694" y="1413"/>
                  </a:lnTo>
                  <a:lnTo>
                    <a:pt x="650" y="1372"/>
                  </a:lnTo>
                  <a:lnTo>
                    <a:pt x="610" y="1325"/>
                  </a:lnTo>
                  <a:lnTo>
                    <a:pt x="575" y="1276"/>
                  </a:lnTo>
                  <a:lnTo>
                    <a:pt x="557" y="1285"/>
                  </a:lnTo>
                  <a:lnTo>
                    <a:pt x="538" y="1291"/>
                  </a:lnTo>
                  <a:lnTo>
                    <a:pt x="516" y="1294"/>
                  </a:lnTo>
                  <a:lnTo>
                    <a:pt x="492" y="1291"/>
                  </a:lnTo>
                  <a:lnTo>
                    <a:pt x="469" y="1283"/>
                  </a:lnTo>
                  <a:lnTo>
                    <a:pt x="448" y="1269"/>
                  </a:lnTo>
                  <a:lnTo>
                    <a:pt x="431" y="1253"/>
                  </a:lnTo>
                  <a:lnTo>
                    <a:pt x="418" y="1233"/>
                  </a:lnTo>
                  <a:lnTo>
                    <a:pt x="411" y="1210"/>
                  </a:lnTo>
                  <a:lnTo>
                    <a:pt x="407" y="1185"/>
                  </a:lnTo>
                  <a:lnTo>
                    <a:pt x="407" y="935"/>
                  </a:lnTo>
                  <a:lnTo>
                    <a:pt x="411" y="910"/>
                  </a:lnTo>
                  <a:lnTo>
                    <a:pt x="418" y="889"/>
                  </a:lnTo>
                  <a:lnTo>
                    <a:pt x="431" y="868"/>
                  </a:lnTo>
                  <a:lnTo>
                    <a:pt x="447" y="851"/>
                  </a:lnTo>
                  <a:lnTo>
                    <a:pt x="466" y="839"/>
                  </a:lnTo>
                  <a:lnTo>
                    <a:pt x="466" y="646"/>
                  </a:lnTo>
                  <a:lnTo>
                    <a:pt x="471" y="575"/>
                  </a:lnTo>
                  <a:lnTo>
                    <a:pt x="482" y="508"/>
                  </a:lnTo>
                  <a:lnTo>
                    <a:pt x="500" y="442"/>
                  </a:lnTo>
                  <a:lnTo>
                    <a:pt x="524" y="380"/>
                  </a:lnTo>
                  <a:lnTo>
                    <a:pt x="555" y="320"/>
                  </a:lnTo>
                  <a:lnTo>
                    <a:pt x="591" y="265"/>
                  </a:lnTo>
                  <a:lnTo>
                    <a:pt x="633" y="214"/>
                  </a:lnTo>
                  <a:lnTo>
                    <a:pt x="680" y="167"/>
                  </a:lnTo>
                  <a:lnTo>
                    <a:pt x="731" y="126"/>
                  </a:lnTo>
                  <a:lnTo>
                    <a:pt x="787" y="88"/>
                  </a:lnTo>
                  <a:lnTo>
                    <a:pt x="846" y="58"/>
                  </a:lnTo>
                  <a:lnTo>
                    <a:pt x="909" y="34"/>
                  </a:lnTo>
                  <a:lnTo>
                    <a:pt x="974" y="16"/>
                  </a:lnTo>
                  <a:lnTo>
                    <a:pt x="1042" y="5"/>
                  </a:lnTo>
                  <a:lnTo>
                    <a:pt x="1112"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54" name="Freeform 27"/>
            <p:cNvSpPr>
              <a:spLocks noEditPoints="1"/>
            </p:cNvSpPr>
            <p:nvPr/>
          </p:nvSpPr>
          <p:spPr bwMode="auto">
            <a:xfrm>
              <a:off x="4137" y="1893"/>
              <a:ext cx="402" cy="472"/>
            </a:xfrm>
            <a:custGeom>
              <a:avLst/>
              <a:gdLst>
                <a:gd name="T0" fmla="*/ 1258 w 2014"/>
                <a:gd name="T1" fmla="*/ 1577 h 2359"/>
                <a:gd name="T2" fmla="*/ 1221 w 2014"/>
                <a:gd name="T3" fmla="*/ 1625 h 2359"/>
                <a:gd name="T4" fmla="*/ 1221 w 2014"/>
                <a:gd name="T5" fmla="*/ 1893 h 2359"/>
                <a:gd name="T6" fmla="*/ 1258 w 2014"/>
                <a:gd name="T7" fmla="*/ 1941 h 2359"/>
                <a:gd name="T8" fmla="*/ 1795 w 2014"/>
                <a:gd name="T9" fmla="*/ 1952 h 2359"/>
                <a:gd name="T10" fmla="*/ 1853 w 2014"/>
                <a:gd name="T11" fmla="*/ 1929 h 2359"/>
                <a:gd name="T12" fmla="*/ 1876 w 2014"/>
                <a:gd name="T13" fmla="*/ 1871 h 2359"/>
                <a:gd name="T14" fmla="*/ 1865 w 2014"/>
                <a:gd name="T15" fmla="*/ 1606 h 2359"/>
                <a:gd name="T16" fmla="*/ 1817 w 2014"/>
                <a:gd name="T17" fmla="*/ 1570 h 2359"/>
                <a:gd name="T18" fmla="*/ 1006 w 2014"/>
                <a:gd name="T19" fmla="*/ 1250 h 2359"/>
                <a:gd name="T20" fmla="*/ 1169 w 2014"/>
                <a:gd name="T21" fmla="*/ 1254 h 2359"/>
                <a:gd name="T22" fmla="*/ 1355 w 2014"/>
                <a:gd name="T23" fmla="*/ 1263 h 2359"/>
                <a:gd name="T24" fmla="*/ 1590 w 2014"/>
                <a:gd name="T25" fmla="*/ 1278 h 2359"/>
                <a:gd name="T26" fmla="*/ 1770 w 2014"/>
                <a:gd name="T27" fmla="*/ 1305 h 2359"/>
                <a:gd name="T28" fmla="*/ 1882 w 2014"/>
                <a:gd name="T29" fmla="*/ 1379 h 2359"/>
                <a:gd name="T30" fmla="*/ 1957 w 2014"/>
                <a:gd name="T31" fmla="*/ 1491 h 2359"/>
                <a:gd name="T32" fmla="*/ 1986 w 2014"/>
                <a:gd name="T33" fmla="*/ 1691 h 2359"/>
                <a:gd name="T34" fmla="*/ 2006 w 2014"/>
                <a:gd name="T35" fmla="*/ 1998 h 2359"/>
                <a:gd name="T36" fmla="*/ 2013 w 2014"/>
                <a:gd name="T37" fmla="*/ 2272 h 2359"/>
                <a:gd name="T38" fmla="*/ 1 w 2014"/>
                <a:gd name="T39" fmla="*/ 2272 h 2359"/>
                <a:gd name="T40" fmla="*/ 8 w 2014"/>
                <a:gd name="T41" fmla="*/ 1998 h 2359"/>
                <a:gd name="T42" fmla="*/ 28 w 2014"/>
                <a:gd name="T43" fmla="*/ 1691 h 2359"/>
                <a:gd name="T44" fmla="*/ 57 w 2014"/>
                <a:gd name="T45" fmla="*/ 1491 h 2359"/>
                <a:gd name="T46" fmla="*/ 132 w 2014"/>
                <a:gd name="T47" fmla="*/ 1379 h 2359"/>
                <a:gd name="T48" fmla="*/ 244 w 2014"/>
                <a:gd name="T49" fmla="*/ 1305 h 2359"/>
                <a:gd name="T50" fmla="*/ 424 w 2014"/>
                <a:gd name="T51" fmla="*/ 1278 h 2359"/>
                <a:gd name="T52" fmla="*/ 659 w 2014"/>
                <a:gd name="T53" fmla="*/ 1263 h 2359"/>
                <a:gd name="T54" fmla="*/ 845 w 2014"/>
                <a:gd name="T55" fmla="*/ 1254 h 2359"/>
                <a:gd name="T56" fmla="*/ 1006 w 2014"/>
                <a:gd name="T57" fmla="*/ 1250 h 2359"/>
                <a:gd name="T58" fmla="*/ 1140 w 2014"/>
                <a:gd name="T59" fmla="*/ 15 h 2359"/>
                <a:gd name="T60" fmla="*/ 1306 w 2014"/>
                <a:gd name="T61" fmla="*/ 85 h 2359"/>
                <a:gd name="T62" fmla="*/ 1437 w 2014"/>
                <a:gd name="T63" fmla="*/ 203 h 2359"/>
                <a:gd name="T64" fmla="*/ 1524 w 2014"/>
                <a:gd name="T65" fmla="*/ 359 h 2359"/>
                <a:gd name="T66" fmla="*/ 1556 w 2014"/>
                <a:gd name="T67" fmla="*/ 541 h 2359"/>
                <a:gd name="T68" fmla="*/ 1539 w 2014"/>
                <a:gd name="T69" fmla="*/ 677 h 2359"/>
                <a:gd name="T70" fmla="*/ 1495 w 2014"/>
                <a:gd name="T71" fmla="*/ 712 h 2359"/>
                <a:gd name="T72" fmla="*/ 1422 w 2014"/>
                <a:gd name="T73" fmla="*/ 754 h 2359"/>
                <a:gd name="T74" fmla="*/ 1310 w 2014"/>
                <a:gd name="T75" fmla="*/ 790 h 2359"/>
                <a:gd name="T76" fmla="*/ 1158 w 2014"/>
                <a:gd name="T77" fmla="*/ 815 h 2359"/>
                <a:gd name="T78" fmla="*/ 1065 w 2014"/>
                <a:gd name="T79" fmla="*/ 831 h 2359"/>
                <a:gd name="T80" fmla="*/ 1044 w 2014"/>
                <a:gd name="T81" fmla="*/ 876 h 2359"/>
                <a:gd name="T82" fmla="*/ 1067 w 2014"/>
                <a:gd name="T83" fmla="*/ 919 h 2359"/>
                <a:gd name="T84" fmla="*/ 1101 w 2014"/>
                <a:gd name="T85" fmla="*/ 929 h 2359"/>
                <a:gd name="T86" fmla="*/ 1278 w 2014"/>
                <a:gd name="T87" fmla="*/ 911 h 2359"/>
                <a:gd name="T88" fmla="*/ 1414 w 2014"/>
                <a:gd name="T89" fmla="*/ 874 h 2359"/>
                <a:gd name="T90" fmla="*/ 1377 w 2014"/>
                <a:gd name="T91" fmla="*/ 942 h 2359"/>
                <a:gd name="T92" fmla="*/ 1239 w 2014"/>
                <a:gd name="T93" fmla="*/ 1034 h 2359"/>
                <a:gd name="T94" fmla="*/ 1075 w 2014"/>
                <a:gd name="T95" fmla="*/ 1079 h 2359"/>
                <a:gd name="T96" fmla="*/ 892 w 2014"/>
                <a:gd name="T97" fmla="*/ 1068 h 2359"/>
                <a:gd name="T98" fmla="*/ 726 w 2014"/>
                <a:gd name="T99" fmla="*/ 998 h 2359"/>
                <a:gd name="T100" fmla="*/ 593 w 2014"/>
                <a:gd name="T101" fmla="*/ 879 h 2359"/>
                <a:gd name="T102" fmla="*/ 506 w 2014"/>
                <a:gd name="T103" fmla="*/ 723 h 2359"/>
                <a:gd name="T104" fmla="*/ 475 w 2014"/>
                <a:gd name="T105" fmla="*/ 541 h 2359"/>
                <a:gd name="T106" fmla="*/ 506 w 2014"/>
                <a:gd name="T107" fmla="*/ 359 h 2359"/>
                <a:gd name="T108" fmla="*/ 593 w 2014"/>
                <a:gd name="T109" fmla="*/ 203 h 2359"/>
                <a:gd name="T110" fmla="*/ 726 w 2014"/>
                <a:gd name="T111" fmla="*/ 85 h 2359"/>
                <a:gd name="T112" fmla="*/ 892 w 2014"/>
                <a:gd name="T113" fmla="*/ 15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14" h="2359">
                  <a:moveTo>
                    <a:pt x="1300" y="1566"/>
                  </a:moveTo>
                  <a:lnTo>
                    <a:pt x="1278" y="1570"/>
                  </a:lnTo>
                  <a:lnTo>
                    <a:pt x="1258" y="1577"/>
                  </a:lnTo>
                  <a:lnTo>
                    <a:pt x="1243" y="1590"/>
                  </a:lnTo>
                  <a:lnTo>
                    <a:pt x="1229" y="1606"/>
                  </a:lnTo>
                  <a:lnTo>
                    <a:pt x="1221" y="1625"/>
                  </a:lnTo>
                  <a:lnTo>
                    <a:pt x="1219" y="1647"/>
                  </a:lnTo>
                  <a:lnTo>
                    <a:pt x="1219" y="1871"/>
                  </a:lnTo>
                  <a:lnTo>
                    <a:pt x="1221" y="1893"/>
                  </a:lnTo>
                  <a:lnTo>
                    <a:pt x="1229" y="1912"/>
                  </a:lnTo>
                  <a:lnTo>
                    <a:pt x="1243" y="1929"/>
                  </a:lnTo>
                  <a:lnTo>
                    <a:pt x="1258" y="1941"/>
                  </a:lnTo>
                  <a:lnTo>
                    <a:pt x="1278" y="1949"/>
                  </a:lnTo>
                  <a:lnTo>
                    <a:pt x="1300" y="1952"/>
                  </a:lnTo>
                  <a:lnTo>
                    <a:pt x="1795" y="1952"/>
                  </a:lnTo>
                  <a:lnTo>
                    <a:pt x="1817" y="1949"/>
                  </a:lnTo>
                  <a:lnTo>
                    <a:pt x="1836" y="1941"/>
                  </a:lnTo>
                  <a:lnTo>
                    <a:pt x="1853" y="1929"/>
                  </a:lnTo>
                  <a:lnTo>
                    <a:pt x="1865" y="1912"/>
                  </a:lnTo>
                  <a:lnTo>
                    <a:pt x="1874" y="1893"/>
                  </a:lnTo>
                  <a:lnTo>
                    <a:pt x="1876" y="1871"/>
                  </a:lnTo>
                  <a:lnTo>
                    <a:pt x="1876" y="1647"/>
                  </a:lnTo>
                  <a:lnTo>
                    <a:pt x="1874" y="1625"/>
                  </a:lnTo>
                  <a:lnTo>
                    <a:pt x="1865" y="1606"/>
                  </a:lnTo>
                  <a:lnTo>
                    <a:pt x="1853" y="1590"/>
                  </a:lnTo>
                  <a:lnTo>
                    <a:pt x="1836" y="1577"/>
                  </a:lnTo>
                  <a:lnTo>
                    <a:pt x="1817" y="1570"/>
                  </a:lnTo>
                  <a:lnTo>
                    <a:pt x="1795" y="1566"/>
                  </a:lnTo>
                  <a:lnTo>
                    <a:pt x="1300" y="1566"/>
                  </a:lnTo>
                  <a:close/>
                  <a:moveTo>
                    <a:pt x="1006" y="1250"/>
                  </a:moveTo>
                  <a:lnTo>
                    <a:pt x="1060" y="1250"/>
                  </a:lnTo>
                  <a:lnTo>
                    <a:pt x="1113" y="1252"/>
                  </a:lnTo>
                  <a:lnTo>
                    <a:pt x="1169" y="1254"/>
                  </a:lnTo>
                  <a:lnTo>
                    <a:pt x="1227" y="1257"/>
                  </a:lnTo>
                  <a:lnTo>
                    <a:pt x="1289" y="1259"/>
                  </a:lnTo>
                  <a:lnTo>
                    <a:pt x="1355" y="1263"/>
                  </a:lnTo>
                  <a:lnTo>
                    <a:pt x="1427" y="1267"/>
                  </a:lnTo>
                  <a:lnTo>
                    <a:pt x="1505" y="1272"/>
                  </a:lnTo>
                  <a:lnTo>
                    <a:pt x="1590" y="1278"/>
                  </a:lnTo>
                  <a:lnTo>
                    <a:pt x="1683" y="1286"/>
                  </a:lnTo>
                  <a:lnTo>
                    <a:pt x="1726" y="1292"/>
                  </a:lnTo>
                  <a:lnTo>
                    <a:pt x="1770" y="1305"/>
                  </a:lnTo>
                  <a:lnTo>
                    <a:pt x="1810" y="1324"/>
                  </a:lnTo>
                  <a:lnTo>
                    <a:pt x="1847" y="1350"/>
                  </a:lnTo>
                  <a:lnTo>
                    <a:pt x="1882" y="1379"/>
                  </a:lnTo>
                  <a:lnTo>
                    <a:pt x="1911" y="1414"/>
                  </a:lnTo>
                  <a:lnTo>
                    <a:pt x="1937" y="1450"/>
                  </a:lnTo>
                  <a:lnTo>
                    <a:pt x="1957" y="1491"/>
                  </a:lnTo>
                  <a:lnTo>
                    <a:pt x="1971" y="1533"/>
                  </a:lnTo>
                  <a:lnTo>
                    <a:pt x="1978" y="1577"/>
                  </a:lnTo>
                  <a:lnTo>
                    <a:pt x="1986" y="1691"/>
                  </a:lnTo>
                  <a:lnTo>
                    <a:pt x="1994" y="1798"/>
                  </a:lnTo>
                  <a:lnTo>
                    <a:pt x="2000" y="1900"/>
                  </a:lnTo>
                  <a:lnTo>
                    <a:pt x="2006" y="1998"/>
                  </a:lnTo>
                  <a:lnTo>
                    <a:pt x="2009" y="2092"/>
                  </a:lnTo>
                  <a:lnTo>
                    <a:pt x="2012" y="2183"/>
                  </a:lnTo>
                  <a:lnTo>
                    <a:pt x="2013" y="2272"/>
                  </a:lnTo>
                  <a:lnTo>
                    <a:pt x="2014" y="2359"/>
                  </a:lnTo>
                  <a:lnTo>
                    <a:pt x="0" y="2359"/>
                  </a:lnTo>
                  <a:lnTo>
                    <a:pt x="1" y="2272"/>
                  </a:lnTo>
                  <a:lnTo>
                    <a:pt x="2" y="2183"/>
                  </a:lnTo>
                  <a:lnTo>
                    <a:pt x="5" y="2092"/>
                  </a:lnTo>
                  <a:lnTo>
                    <a:pt x="8" y="1998"/>
                  </a:lnTo>
                  <a:lnTo>
                    <a:pt x="14" y="1900"/>
                  </a:lnTo>
                  <a:lnTo>
                    <a:pt x="20" y="1798"/>
                  </a:lnTo>
                  <a:lnTo>
                    <a:pt x="28" y="1691"/>
                  </a:lnTo>
                  <a:lnTo>
                    <a:pt x="36" y="1577"/>
                  </a:lnTo>
                  <a:lnTo>
                    <a:pt x="43" y="1533"/>
                  </a:lnTo>
                  <a:lnTo>
                    <a:pt x="57" y="1491"/>
                  </a:lnTo>
                  <a:lnTo>
                    <a:pt x="77" y="1450"/>
                  </a:lnTo>
                  <a:lnTo>
                    <a:pt x="103" y="1414"/>
                  </a:lnTo>
                  <a:lnTo>
                    <a:pt x="132" y="1379"/>
                  </a:lnTo>
                  <a:lnTo>
                    <a:pt x="167" y="1350"/>
                  </a:lnTo>
                  <a:lnTo>
                    <a:pt x="204" y="1324"/>
                  </a:lnTo>
                  <a:lnTo>
                    <a:pt x="244" y="1305"/>
                  </a:lnTo>
                  <a:lnTo>
                    <a:pt x="288" y="1292"/>
                  </a:lnTo>
                  <a:lnTo>
                    <a:pt x="331" y="1286"/>
                  </a:lnTo>
                  <a:lnTo>
                    <a:pt x="424" y="1278"/>
                  </a:lnTo>
                  <a:lnTo>
                    <a:pt x="509" y="1272"/>
                  </a:lnTo>
                  <a:lnTo>
                    <a:pt x="587" y="1267"/>
                  </a:lnTo>
                  <a:lnTo>
                    <a:pt x="659" y="1263"/>
                  </a:lnTo>
                  <a:lnTo>
                    <a:pt x="725" y="1259"/>
                  </a:lnTo>
                  <a:lnTo>
                    <a:pt x="787" y="1257"/>
                  </a:lnTo>
                  <a:lnTo>
                    <a:pt x="845" y="1254"/>
                  </a:lnTo>
                  <a:lnTo>
                    <a:pt x="901" y="1252"/>
                  </a:lnTo>
                  <a:lnTo>
                    <a:pt x="954" y="1250"/>
                  </a:lnTo>
                  <a:lnTo>
                    <a:pt x="1006" y="1250"/>
                  </a:lnTo>
                  <a:close/>
                  <a:moveTo>
                    <a:pt x="1017" y="0"/>
                  </a:moveTo>
                  <a:lnTo>
                    <a:pt x="1080" y="4"/>
                  </a:lnTo>
                  <a:lnTo>
                    <a:pt x="1140" y="15"/>
                  </a:lnTo>
                  <a:lnTo>
                    <a:pt x="1198" y="32"/>
                  </a:lnTo>
                  <a:lnTo>
                    <a:pt x="1254" y="56"/>
                  </a:lnTo>
                  <a:lnTo>
                    <a:pt x="1306" y="85"/>
                  </a:lnTo>
                  <a:lnTo>
                    <a:pt x="1354" y="120"/>
                  </a:lnTo>
                  <a:lnTo>
                    <a:pt x="1398" y="159"/>
                  </a:lnTo>
                  <a:lnTo>
                    <a:pt x="1437" y="203"/>
                  </a:lnTo>
                  <a:lnTo>
                    <a:pt x="1473" y="252"/>
                  </a:lnTo>
                  <a:lnTo>
                    <a:pt x="1502" y="304"/>
                  </a:lnTo>
                  <a:lnTo>
                    <a:pt x="1524" y="359"/>
                  </a:lnTo>
                  <a:lnTo>
                    <a:pt x="1543" y="417"/>
                  </a:lnTo>
                  <a:lnTo>
                    <a:pt x="1552" y="478"/>
                  </a:lnTo>
                  <a:lnTo>
                    <a:pt x="1556" y="541"/>
                  </a:lnTo>
                  <a:lnTo>
                    <a:pt x="1555" y="588"/>
                  </a:lnTo>
                  <a:lnTo>
                    <a:pt x="1549" y="633"/>
                  </a:lnTo>
                  <a:lnTo>
                    <a:pt x="1539" y="677"/>
                  </a:lnTo>
                  <a:lnTo>
                    <a:pt x="1527" y="688"/>
                  </a:lnTo>
                  <a:lnTo>
                    <a:pt x="1512" y="699"/>
                  </a:lnTo>
                  <a:lnTo>
                    <a:pt x="1495" y="712"/>
                  </a:lnTo>
                  <a:lnTo>
                    <a:pt x="1474" y="726"/>
                  </a:lnTo>
                  <a:lnTo>
                    <a:pt x="1450" y="740"/>
                  </a:lnTo>
                  <a:lnTo>
                    <a:pt x="1422" y="754"/>
                  </a:lnTo>
                  <a:lnTo>
                    <a:pt x="1389" y="767"/>
                  </a:lnTo>
                  <a:lnTo>
                    <a:pt x="1352" y="779"/>
                  </a:lnTo>
                  <a:lnTo>
                    <a:pt x="1310" y="790"/>
                  </a:lnTo>
                  <a:lnTo>
                    <a:pt x="1265" y="801"/>
                  </a:lnTo>
                  <a:lnTo>
                    <a:pt x="1215" y="808"/>
                  </a:lnTo>
                  <a:lnTo>
                    <a:pt x="1158" y="815"/>
                  </a:lnTo>
                  <a:lnTo>
                    <a:pt x="1098" y="819"/>
                  </a:lnTo>
                  <a:lnTo>
                    <a:pt x="1080" y="822"/>
                  </a:lnTo>
                  <a:lnTo>
                    <a:pt x="1065" y="831"/>
                  </a:lnTo>
                  <a:lnTo>
                    <a:pt x="1054" y="843"/>
                  </a:lnTo>
                  <a:lnTo>
                    <a:pt x="1047" y="859"/>
                  </a:lnTo>
                  <a:lnTo>
                    <a:pt x="1044" y="876"/>
                  </a:lnTo>
                  <a:lnTo>
                    <a:pt x="1048" y="893"/>
                  </a:lnTo>
                  <a:lnTo>
                    <a:pt x="1055" y="908"/>
                  </a:lnTo>
                  <a:lnTo>
                    <a:pt x="1067" y="919"/>
                  </a:lnTo>
                  <a:lnTo>
                    <a:pt x="1082" y="926"/>
                  </a:lnTo>
                  <a:lnTo>
                    <a:pt x="1100" y="929"/>
                  </a:lnTo>
                  <a:lnTo>
                    <a:pt x="1101" y="929"/>
                  </a:lnTo>
                  <a:lnTo>
                    <a:pt x="1165" y="925"/>
                  </a:lnTo>
                  <a:lnTo>
                    <a:pt x="1223" y="919"/>
                  </a:lnTo>
                  <a:lnTo>
                    <a:pt x="1278" y="911"/>
                  </a:lnTo>
                  <a:lnTo>
                    <a:pt x="1327" y="900"/>
                  </a:lnTo>
                  <a:lnTo>
                    <a:pt x="1372" y="888"/>
                  </a:lnTo>
                  <a:lnTo>
                    <a:pt x="1414" y="874"/>
                  </a:lnTo>
                  <a:lnTo>
                    <a:pt x="1451" y="860"/>
                  </a:lnTo>
                  <a:lnTo>
                    <a:pt x="1417" y="903"/>
                  </a:lnTo>
                  <a:lnTo>
                    <a:pt x="1377" y="942"/>
                  </a:lnTo>
                  <a:lnTo>
                    <a:pt x="1335" y="977"/>
                  </a:lnTo>
                  <a:lnTo>
                    <a:pt x="1288" y="1007"/>
                  </a:lnTo>
                  <a:lnTo>
                    <a:pt x="1239" y="1034"/>
                  </a:lnTo>
                  <a:lnTo>
                    <a:pt x="1186" y="1055"/>
                  </a:lnTo>
                  <a:lnTo>
                    <a:pt x="1132" y="1069"/>
                  </a:lnTo>
                  <a:lnTo>
                    <a:pt x="1075" y="1079"/>
                  </a:lnTo>
                  <a:lnTo>
                    <a:pt x="1017" y="1082"/>
                  </a:lnTo>
                  <a:lnTo>
                    <a:pt x="953" y="1079"/>
                  </a:lnTo>
                  <a:lnTo>
                    <a:pt x="892" y="1068"/>
                  </a:lnTo>
                  <a:lnTo>
                    <a:pt x="834" y="1050"/>
                  </a:lnTo>
                  <a:lnTo>
                    <a:pt x="778" y="1027"/>
                  </a:lnTo>
                  <a:lnTo>
                    <a:pt x="726" y="998"/>
                  </a:lnTo>
                  <a:lnTo>
                    <a:pt x="678" y="963"/>
                  </a:lnTo>
                  <a:lnTo>
                    <a:pt x="633" y="924"/>
                  </a:lnTo>
                  <a:lnTo>
                    <a:pt x="593" y="879"/>
                  </a:lnTo>
                  <a:lnTo>
                    <a:pt x="560" y="831"/>
                  </a:lnTo>
                  <a:lnTo>
                    <a:pt x="531" y="779"/>
                  </a:lnTo>
                  <a:lnTo>
                    <a:pt x="506" y="723"/>
                  </a:lnTo>
                  <a:lnTo>
                    <a:pt x="490" y="665"/>
                  </a:lnTo>
                  <a:lnTo>
                    <a:pt x="479" y="605"/>
                  </a:lnTo>
                  <a:lnTo>
                    <a:pt x="475" y="541"/>
                  </a:lnTo>
                  <a:lnTo>
                    <a:pt x="479" y="478"/>
                  </a:lnTo>
                  <a:lnTo>
                    <a:pt x="490" y="417"/>
                  </a:lnTo>
                  <a:lnTo>
                    <a:pt x="506" y="359"/>
                  </a:lnTo>
                  <a:lnTo>
                    <a:pt x="531" y="304"/>
                  </a:lnTo>
                  <a:lnTo>
                    <a:pt x="560" y="252"/>
                  </a:lnTo>
                  <a:lnTo>
                    <a:pt x="593" y="203"/>
                  </a:lnTo>
                  <a:lnTo>
                    <a:pt x="633" y="159"/>
                  </a:lnTo>
                  <a:lnTo>
                    <a:pt x="678" y="120"/>
                  </a:lnTo>
                  <a:lnTo>
                    <a:pt x="726" y="85"/>
                  </a:lnTo>
                  <a:lnTo>
                    <a:pt x="778" y="56"/>
                  </a:lnTo>
                  <a:lnTo>
                    <a:pt x="834" y="32"/>
                  </a:lnTo>
                  <a:lnTo>
                    <a:pt x="892" y="15"/>
                  </a:lnTo>
                  <a:lnTo>
                    <a:pt x="953" y="4"/>
                  </a:lnTo>
                  <a:lnTo>
                    <a:pt x="101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55" name="Rectangle 28"/>
            <p:cNvSpPr>
              <a:spLocks noChangeArrowheads="1"/>
            </p:cNvSpPr>
            <p:nvPr/>
          </p:nvSpPr>
          <p:spPr bwMode="auto">
            <a:xfrm>
              <a:off x="4397" y="2222"/>
              <a:ext cx="99" cy="45"/>
            </a:xfrm>
            <a:prstGeom prst="rect">
              <a:avLst/>
            </a:prstGeom>
            <a:solidFill>
              <a:srgbClr val="FABE3C"/>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grpSp>
      <p:grpSp>
        <p:nvGrpSpPr>
          <p:cNvPr id="3" name="Group 2"/>
          <p:cNvGrpSpPr/>
          <p:nvPr/>
        </p:nvGrpSpPr>
        <p:grpSpPr>
          <a:xfrm>
            <a:off x="6108543" y="2943866"/>
            <a:ext cx="1293844" cy="1494006"/>
            <a:chOff x="4032178" y="2653309"/>
            <a:chExt cx="1293844" cy="1494006"/>
          </a:xfrm>
        </p:grpSpPr>
        <p:sp>
          <p:nvSpPr>
            <p:cNvPr id="129" name="AutoShape 20"/>
            <p:cNvSpPr>
              <a:spLocks/>
            </p:cNvSpPr>
            <p:nvPr/>
          </p:nvSpPr>
          <p:spPr bwMode="auto">
            <a:xfrm>
              <a:off x="4032178" y="2653309"/>
              <a:ext cx="1293844" cy="1494006"/>
            </a:xfrm>
            <a:custGeom>
              <a:avLst/>
              <a:gdLst/>
              <a:ahLst/>
              <a:cxnLst/>
              <a:rect l="0" t="0" r="r" b="b"/>
              <a:pathLst>
                <a:path w="21600" h="21600">
                  <a:moveTo>
                    <a:pt x="0" y="5399"/>
                  </a:moveTo>
                  <a:lnTo>
                    <a:pt x="10800" y="0"/>
                  </a:lnTo>
                  <a:lnTo>
                    <a:pt x="21600" y="5399"/>
                  </a:lnTo>
                  <a:lnTo>
                    <a:pt x="21600" y="16200"/>
                  </a:lnTo>
                  <a:lnTo>
                    <a:pt x="10800" y="21600"/>
                  </a:lnTo>
                  <a:lnTo>
                    <a:pt x="0" y="16200"/>
                  </a:lnTo>
                  <a:cubicBezTo>
                    <a:pt x="0" y="16200"/>
                    <a:pt x="0" y="5399"/>
                    <a:pt x="0" y="5399"/>
                  </a:cubicBezTo>
                  <a:close/>
                  <a:moveTo>
                    <a:pt x="0" y="5399"/>
                  </a:moveTo>
                </a:path>
              </a:pathLst>
            </a:custGeom>
            <a:solidFill>
              <a:srgbClr val="FABE3C"/>
            </a:solidFill>
            <a:ln w="9525" cap="flat" cmpd="sng" algn="ctr">
              <a:noFill/>
              <a:prstDash val="solid"/>
              <a:headEnd type="none" w="med" len="med"/>
              <a:tailEnd type="none" w="med" len="med"/>
            </a:ln>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vert="horz" wrap="square" lIns="0" tIns="0" rIns="0" bIns="0" numCol="1" rtlCol="0" anchor="ctr" anchorCtr="0" compatLnSpc="1">
              <a:prstTxWarp prst="textNoShape">
                <a:avLst/>
              </a:prstTxWarp>
            </a:bodyPr>
            <a:lstStyle/>
            <a:p>
              <a:pPr marL="0" marR="0" lvl="0" indent="0" algn="l" defTabSz="457047"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venirNext LT Pro Medium" panose="020B0603020202020204" pitchFamily="34" charset="0"/>
                <a:ea typeface="ＭＳ Ｐゴシック"/>
              </a:endParaRPr>
            </a:p>
          </p:txBody>
        </p:sp>
        <p:grpSp>
          <p:nvGrpSpPr>
            <p:cNvPr id="156" name="Group 67"/>
            <p:cNvGrpSpPr>
              <a:grpSpLocks noChangeAspect="1"/>
            </p:cNvGrpSpPr>
            <p:nvPr/>
          </p:nvGrpSpPr>
          <p:grpSpPr bwMode="auto">
            <a:xfrm>
              <a:off x="4286300" y="3072096"/>
              <a:ext cx="785608" cy="701391"/>
              <a:chOff x="3138" y="3271"/>
              <a:chExt cx="653" cy="583"/>
            </a:xfrm>
          </p:grpSpPr>
          <p:sp>
            <p:nvSpPr>
              <p:cNvPr id="157" name="Rectangle 156"/>
              <p:cNvSpPr>
                <a:spLocks noChangeArrowheads="1"/>
              </p:cNvSpPr>
              <p:nvPr/>
            </p:nvSpPr>
            <p:spPr bwMode="auto">
              <a:xfrm>
                <a:off x="3162" y="3295"/>
                <a:ext cx="528" cy="413"/>
              </a:xfrm>
              <a:prstGeom prst="rect">
                <a:avLst/>
              </a:prstGeom>
              <a:solidFill>
                <a:srgbClr val="FABE3C"/>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58" name="Freeform 157"/>
              <p:cNvSpPr>
                <a:spLocks noEditPoints="1"/>
              </p:cNvSpPr>
              <p:nvPr/>
            </p:nvSpPr>
            <p:spPr bwMode="auto">
              <a:xfrm>
                <a:off x="3138" y="3271"/>
                <a:ext cx="653" cy="583"/>
              </a:xfrm>
              <a:custGeom>
                <a:avLst/>
                <a:gdLst>
                  <a:gd name="T0" fmla="*/ 2071 w 3267"/>
                  <a:gd name="T1" fmla="*/ 1984 h 2917"/>
                  <a:gd name="T2" fmla="*/ 1354 w 3267"/>
                  <a:gd name="T3" fmla="*/ 1310 h 2917"/>
                  <a:gd name="T4" fmla="*/ 1354 w 3267"/>
                  <a:gd name="T5" fmla="*/ 1984 h 2917"/>
                  <a:gd name="T6" fmla="*/ 1195 w 3267"/>
                  <a:gd name="T7" fmla="*/ 990 h 2917"/>
                  <a:gd name="T8" fmla="*/ 907 w 3267"/>
                  <a:gd name="T9" fmla="*/ 990 h 2917"/>
                  <a:gd name="T10" fmla="*/ 741 w 3267"/>
                  <a:gd name="T11" fmla="*/ 1984 h 2917"/>
                  <a:gd name="T12" fmla="*/ 120 w 3267"/>
                  <a:gd name="T13" fmla="*/ 120 h 2917"/>
                  <a:gd name="T14" fmla="*/ 2299 w 3267"/>
                  <a:gd name="T15" fmla="*/ 1824 h 2917"/>
                  <a:gd name="T16" fmla="*/ 2254 w 3267"/>
                  <a:gd name="T17" fmla="*/ 1208 h 2917"/>
                  <a:gd name="T18" fmla="*/ 2144 w 3267"/>
                  <a:gd name="T19" fmla="*/ 1169 h 2917"/>
                  <a:gd name="T20" fmla="*/ 2092 w 3267"/>
                  <a:gd name="T21" fmla="*/ 1148 h 2917"/>
                  <a:gd name="T22" fmla="*/ 2053 w 3267"/>
                  <a:gd name="T23" fmla="*/ 1125 h 2917"/>
                  <a:gd name="T24" fmla="*/ 2000 w 3267"/>
                  <a:gd name="T25" fmla="*/ 1086 h 2917"/>
                  <a:gd name="T26" fmla="*/ 1923 w 3267"/>
                  <a:gd name="T27" fmla="*/ 1027 h 2917"/>
                  <a:gd name="T28" fmla="*/ 1834 w 3267"/>
                  <a:gd name="T29" fmla="*/ 951 h 2917"/>
                  <a:gd name="T30" fmla="*/ 1768 w 3267"/>
                  <a:gd name="T31" fmla="*/ 860 h 2917"/>
                  <a:gd name="T32" fmla="*/ 1752 w 3267"/>
                  <a:gd name="T33" fmla="*/ 784 h 2917"/>
                  <a:gd name="T34" fmla="*/ 1762 w 3267"/>
                  <a:gd name="T35" fmla="*/ 733 h 2917"/>
                  <a:gd name="T36" fmla="*/ 1797 w 3267"/>
                  <a:gd name="T37" fmla="*/ 659 h 2917"/>
                  <a:gd name="T38" fmla="*/ 1855 w 3267"/>
                  <a:gd name="T39" fmla="*/ 596 h 2917"/>
                  <a:gd name="T40" fmla="*/ 1936 w 3267"/>
                  <a:gd name="T41" fmla="*/ 566 h 2917"/>
                  <a:gd name="T42" fmla="*/ 2028 w 3267"/>
                  <a:gd name="T43" fmla="*/ 573 h 2917"/>
                  <a:gd name="T44" fmla="*/ 2132 w 3267"/>
                  <a:gd name="T45" fmla="*/ 629 h 2917"/>
                  <a:gd name="T46" fmla="*/ 2226 w 3267"/>
                  <a:gd name="T47" fmla="*/ 698 h 2917"/>
                  <a:gd name="T48" fmla="*/ 2288 w 3267"/>
                  <a:gd name="T49" fmla="*/ 752 h 2917"/>
                  <a:gd name="T50" fmla="*/ 2382 w 3267"/>
                  <a:gd name="T51" fmla="*/ 779 h 2917"/>
                  <a:gd name="T52" fmla="*/ 2386 w 3267"/>
                  <a:gd name="T53" fmla="*/ 708 h 2917"/>
                  <a:gd name="T54" fmla="*/ 2375 w 3267"/>
                  <a:gd name="T55" fmla="*/ 560 h 2917"/>
                  <a:gd name="T56" fmla="*/ 2428 w 3267"/>
                  <a:gd name="T57" fmla="*/ 422 h 2917"/>
                  <a:gd name="T58" fmla="*/ 2530 w 3267"/>
                  <a:gd name="T59" fmla="*/ 321 h 2917"/>
                  <a:gd name="T60" fmla="*/ 2667 w 3267"/>
                  <a:gd name="T61" fmla="*/ 267 h 2917"/>
                  <a:gd name="T62" fmla="*/ 2758 w 3267"/>
                  <a:gd name="T63" fmla="*/ 120 h 2917"/>
                  <a:gd name="T64" fmla="*/ 2758 w 3267"/>
                  <a:gd name="T65" fmla="*/ 0 h 2917"/>
                  <a:gd name="T66" fmla="*/ 2833 w 3267"/>
                  <a:gd name="T67" fmla="*/ 27 h 2917"/>
                  <a:gd name="T68" fmla="*/ 2874 w 3267"/>
                  <a:gd name="T69" fmla="*/ 92 h 2917"/>
                  <a:gd name="T70" fmla="*/ 2918 w 3267"/>
                  <a:gd name="T71" fmla="*/ 327 h 2917"/>
                  <a:gd name="T72" fmla="*/ 3014 w 3267"/>
                  <a:gd name="T73" fmla="*/ 428 h 2917"/>
                  <a:gd name="T74" fmla="*/ 3064 w 3267"/>
                  <a:gd name="T75" fmla="*/ 562 h 2917"/>
                  <a:gd name="T76" fmla="*/ 3057 w 3267"/>
                  <a:gd name="T77" fmla="*/ 695 h 2917"/>
                  <a:gd name="T78" fmla="*/ 3008 w 3267"/>
                  <a:gd name="T79" fmla="*/ 805 h 2917"/>
                  <a:gd name="T80" fmla="*/ 3094 w 3267"/>
                  <a:gd name="T81" fmla="*/ 825 h 2917"/>
                  <a:gd name="T82" fmla="*/ 3190 w 3267"/>
                  <a:gd name="T83" fmla="*/ 895 h 2917"/>
                  <a:gd name="T84" fmla="*/ 3245 w 3267"/>
                  <a:gd name="T85" fmla="*/ 1000 h 2917"/>
                  <a:gd name="T86" fmla="*/ 3262 w 3267"/>
                  <a:gd name="T87" fmla="*/ 1194 h 2917"/>
                  <a:gd name="T88" fmla="*/ 3267 w 3267"/>
                  <a:gd name="T89" fmla="*/ 1392 h 2917"/>
                  <a:gd name="T90" fmla="*/ 3260 w 3267"/>
                  <a:gd name="T91" fmla="*/ 1590 h 2917"/>
                  <a:gd name="T92" fmla="*/ 3242 w 3267"/>
                  <a:gd name="T93" fmla="*/ 1775 h 2917"/>
                  <a:gd name="T94" fmla="*/ 3196 w 3267"/>
                  <a:gd name="T95" fmla="*/ 1856 h 2917"/>
                  <a:gd name="T96" fmla="*/ 3126 w 3267"/>
                  <a:gd name="T97" fmla="*/ 2742 h 2917"/>
                  <a:gd name="T98" fmla="*/ 3095 w 3267"/>
                  <a:gd name="T99" fmla="*/ 2839 h 2917"/>
                  <a:gd name="T100" fmla="*/ 3017 w 3267"/>
                  <a:gd name="T101" fmla="*/ 2903 h 2917"/>
                  <a:gd name="T102" fmla="*/ 2825 w 3267"/>
                  <a:gd name="T103" fmla="*/ 2917 h 2917"/>
                  <a:gd name="T104" fmla="*/ 2746 w 3267"/>
                  <a:gd name="T105" fmla="*/ 2898 h 2917"/>
                  <a:gd name="T106" fmla="*/ 2676 w 3267"/>
                  <a:gd name="T107" fmla="*/ 2908 h 2917"/>
                  <a:gd name="T108" fmla="*/ 2498 w 3267"/>
                  <a:gd name="T109" fmla="*/ 2917 h 2917"/>
                  <a:gd name="T110" fmla="*/ 2399 w 3267"/>
                  <a:gd name="T111" fmla="*/ 2886 h 2917"/>
                  <a:gd name="T112" fmla="*/ 2335 w 3267"/>
                  <a:gd name="T113" fmla="*/ 2809 h 2917"/>
                  <a:gd name="T114" fmla="*/ 2311 w 3267"/>
                  <a:gd name="T115" fmla="*/ 2308 h 2917"/>
                  <a:gd name="T116" fmla="*/ 68 w 3267"/>
                  <a:gd name="T117" fmla="*/ 2296 h 2917"/>
                  <a:gd name="T118" fmla="*/ 12 w 3267"/>
                  <a:gd name="T119" fmla="*/ 2242 h 2917"/>
                  <a:gd name="T120" fmla="*/ 0 w 3267"/>
                  <a:gd name="T121" fmla="*/ 120 h 2917"/>
                  <a:gd name="T122" fmla="*/ 27 w 3267"/>
                  <a:gd name="T123" fmla="*/ 45 h 2917"/>
                  <a:gd name="T124" fmla="*/ 93 w 3267"/>
                  <a:gd name="T125" fmla="*/ 4 h 2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67" h="2917">
                    <a:moveTo>
                      <a:pt x="1784" y="1768"/>
                    </a:moveTo>
                    <a:lnTo>
                      <a:pt x="2071" y="1768"/>
                    </a:lnTo>
                    <a:lnTo>
                      <a:pt x="2071" y="1984"/>
                    </a:lnTo>
                    <a:lnTo>
                      <a:pt x="1784" y="1984"/>
                    </a:lnTo>
                    <a:lnTo>
                      <a:pt x="1784" y="1768"/>
                    </a:lnTo>
                    <a:close/>
                    <a:moveTo>
                      <a:pt x="1354" y="1310"/>
                    </a:moveTo>
                    <a:lnTo>
                      <a:pt x="1643" y="1310"/>
                    </a:lnTo>
                    <a:lnTo>
                      <a:pt x="1643" y="1984"/>
                    </a:lnTo>
                    <a:lnTo>
                      <a:pt x="1354" y="1984"/>
                    </a:lnTo>
                    <a:lnTo>
                      <a:pt x="1354" y="1310"/>
                    </a:lnTo>
                    <a:close/>
                    <a:moveTo>
                      <a:pt x="907" y="990"/>
                    </a:moveTo>
                    <a:lnTo>
                      <a:pt x="1195" y="990"/>
                    </a:lnTo>
                    <a:lnTo>
                      <a:pt x="1195" y="1984"/>
                    </a:lnTo>
                    <a:lnTo>
                      <a:pt x="907" y="1984"/>
                    </a:lnTo>
                    <a:lnTo>
                      <a:pt x="907" y="990"/>
                    </a:lnTo>
                    <a:close/>
                    <a:moveTo>
                      <a:pt x="452" y="515"/>
                    </a:moveTo>
                    <a:lnTo>
                      <a:pt x="741" y="515"/>
                    </a:lnTo>
                    <a:lnTo>
                      <a:pt x="741" y="1984"/>
                    </a:lnTo>
                    <a:lnTo>
                      <a:pt x="452" y="1984"/>
                    </a:lnTo>
                    <a:lnTo>
                      <a:pt x="452" y="515"/>
                    </a:lnTo>
                    <a:close/>
                    <a:moveTo>
                      <a:pt x="120" y="120"/>
                    </a:moveTo>
                    <a:lnTo>
                      <a:pt x="120" y="2189"/>
                    </a:lnTo>
                    <a:lnTo>
                      <a:pt x="2307" y="2189"/>
                    </a:lnTo>
                    <a:lnTo>
                      <a:pt x="2299" y="1824"/>
                    </a:lnTo>
                    <a:lnTo>
                      <a:pt x="2296" y="1803"/>
                    </a:lnTo>
                    <a:lnTo>
                      <a:pt x="2296" y="1221"/>
                    </a:lnTo>
                    <a:lnTo>
                      <a:pt x="2254" y="1208"/>
                    </a:lnTo>
                    <a:lnTo>
                      <a:pt x="2214" y="1195"/>
                    </a:lnTo>
                    <a:lnTo>
                      <a:pt x="2177" y="1181"/>
                    </a:lnTo>
                    <a:lnTo>
                      <a:pt x="2144" y="1169"/>
                    </a:lnTo>
                    <a:lnTo>
                      <a:pt x="2116" y="1157"/>
                    </a:lnTo>
                    <a:lnTo>
                      <a:pt x="2092" y="1148"/>
                    </a:lnTo>
                    <a:lnTo>
                      <a:pt x="2092" y="1148"/>
                    </a:lnTo>
                    <a:lnTo>
                      <a:pt x="2070" y="1136"/>
                    </a:lnTo>
                    <a:lnTo>
                      <a:pt x="2064" y="1132"/>
                    </a:lnTo>
                    <a:lnTo>
                      <a:pt x="2053" y="1125"/>
                    </a:lnTo>
                    <a:lnTo>
                      <a:pt x="2039" y="1115"/>
                    </a:lnTo>
                    <a:lnTo>
                      <a:pt x="2021" y="1102"/>
                    </a:lnTo>
                    <a:lnTo>
                      <a:pt x="2000" y="1086"/>
                    </a:lnTo>
                    <a:lnTo>
                      <a:pt x="1976" y="1069"/>
                    </a:lnTo>
                    <a:lnTo>
                      <a:pt x="1950" y="1048"/>
                    </a:lnTo>
                    <a:lnTo>
                      <a:pt x="1923" y="1027"/>
                    </a:lnTo>
                    <a:lnTo>
                      <a:pt x="1894" y="1003"/>
                    </a:lnTo>
                    <a:lnTo>
                      <a:pt x="1865" y="977"/>
                    </a:lnTo>
                    <a:lnTo>
                      <a:pt x="1834" y="951"/>
                    </a:lnTo>
                    <a:lnTo>
                      <a:pt x="1805" y="919"/>
                    </a:lnTo>
                    <a:lnTo>
                      <a:pt x="1782" y="889"/>
                    </a:lnTo>
                    <a:lnTo>
                      <a:pt x="1768" y="860"/>
                    </a:lnTo>
                    <a:lnTo>
                      <a:pt x="1758" y="832"/>
                    </a:lnTo>
                    <a:lnTo>
                      <a:pt x="1753" y="807"/>
                    </a:lnTo>
                    <a:lnTo>
                      <a:pt x="1752" y="784"/>
                    </a:lnTo>
                    <a:lnTo>
                      <a:pt x="1753" y="763"/>
                    </a:lnTo>
                    <a:lnTo>
                      <a:pt x="1757" y="746"/>
                    </a:lnTo>
                    <a:lnTo>
                      <a:pt x="1762" y="733"/>
                    </a:lnTo>
                    <a:lnTo>
                      <a:pt x="1771" y="705"/>
                    </a:lnTo>
                    <a:lnTo>
                      <a:pt x="1784" y="682"/>
                    </a:lnTo>
                    <a:lnTo>
                      <a:pt x="1797" y="659"/>
                    </a:lnTo>
                    <a:lnTo>
                      <a:pt x="1815" y="635"/>
                    </a:lnTo>
                    <a:lnTo>
                      <a:pt x="1833" y="613"/>
                    </a:lnTo>
                    <a:lnTo>
                      <a:pt x="1855" y="596"/>
                    </a:lnTo>
                    <a:lnTo>
                      <a:pt x="1880" y="582"/>
                    </a:lnTo>
                    <a:lnTo>
                      <a:pt x="1907" y="572"/>
                    </a:lnTo>
                    <a:lnTo>
                      <a:pt x="1936" y="566"/>
                    </a:lnTo>
                    <a:lnTo>
                      <a:pt x="1966" y="564"/>
                    </a:lnTo>
                    <a:lnTo>
                      <a:pt x="1998" y="566"/>
                    </a:lnTo>
                    <a:lnTo>
                      <a:pt x="2028" y="573"/>
                    </a:lnTo>
                    <a:lnTo>
                      <a:pt x="2057" y="584"/>
                    </a:lnTo>
                    <a:lnTo>
                      <a:pt x="2096" y="606"/>
                    </a:lnTo>
                    <a:lnTo>
                      <a:pt x="2132" y="629"/>
                    </a:lnTo>
                    <a:lnTo>
                      <a:pt x="2167" y="652"/>
                    </a:lnTo>
                    <a:lnTo>
                      <a:pt x="2198" y="675"/>
                    </a:lnTo>
                    <a:lnTo>
                      <a:pt x="2226" y="698"/>
                    </a:lnTo>
                    <a:lnTo>
                      <a:pt x="2250" y="718"/>
                    </a:lnTo>
                    <a:lnTo>
                      <a:pt x="2271" y="737"/>
                    </a:lnTo>
                    <a:lnTo>
                      <a:pt x="2288" y="752"/>
                    </a:lnTo>
                    <a:lnTo>
                      <a:pt x="2314" y="758"/>
                    </a:lnTo>
                    <a:lnTo>
                      <a:pt x="2346" y="767"/>
                    </a:lnTo>
                    <a:lnTo>
                      <a:pt x="2382" y="779"/>
                    </a:lnTo>
                    <a:lnTo>
                      <a:pt x="2423" y="792"/>
                    </a:lnTo>
                    <a:lnTo>
                      <a:pt x="2401" y="751"/>
                    </a:lnTo>
                    <a:lnTo>
                      <a:pt x="2386" y="708"/>
                    </a:lnTo>
                    <a:lnTo>
                      <a:pt x="2375" y="660"/>
                    </a:lnTo>
                    <a:lnTo>
                      <a:pt x="2371" y="612"/>
                    </a:lnTo>
                    <a:lnTo>
                      <a:pt x="2375" y="560"/>
                    </a:lnTo>
                    <a:lnTo>
                      <a:pt x="2387" y="512"/>
                    </a:lnTo>
                    <a:lnTo>
                      <a:pt x="2404" y="466"/>
                    </a:lnTo>
                    <a:lnTo>
                      <a:pt x="2428" y="422"/>
                    </a:lnTo>
                    <a:lnTo>
                      <a:pt x="2457" y="383"/>
                    </a:lnTo>
                    <a:lnTo>
                      <a:pt x="2491" y="350"/>
                    </a:lnTo>
                    <a:lnTo>
                      <a:pt x="2530" y="321"/>
                    </a:lnTo>
                    <a:lnTo>
                      <a:pt x="2573" y="296"/>
                    </a:lnTo>
                    <a:lnTo>
                      <a:pt x="2619" y="278"/>
                    </a:lnTo>
                    <a:lnTo>
                      <a:pt x="2667" y="267"/>
                    </a:lnTo>
                    <a:lnTo>
                      <a:pt x="2719" y="264"/>
                    </a:lnTo>
                    <a:lnTo>
                      <a:pt x="2758" y="266"/>
                    </a:lnTo>
                    <a:lnTo>
                      <a:pt x="2758" y="120"/>
                    </a:lnTo>
                    <a:lnTo>
                      <a:pt x="120" y="120"/>
                    </a:lnTo>
                    <a:close/>
                    <a:moveTo>
                      <a:pt x="120" y="0"/>
                    </a:moveTo>
                    <a:lnTo>
                      <a:pt x="2758" y="0"/>
                    </a:lnTo>
                    <a:lnTo>
                      <a:pt x="2785" y="4"/>
                    </a:lnTo>
                    <a:lnTo>
                      <a:pt x="2810" y="12"/>
                    </a:lnTo>
                    <a:lnTo>
                      <a:pt x="2833" y="27"/>
                    </a:lnTo>
                    <a:lnTo>
                      <a:pt x="2851" y="45"/>
                    </a:lnTo>
                    <a:lnTo>
                      <a:pt x="2866" y="67"/>
                    </a:lnTo>
                    <a:lnTo>
                      <a:pt x="2874" y="92"/>
                    </a:lnTo>
                    <a:lnTo>
                      <a:pt x="2878" y="120"/>
                    </a:lnTo>
                    <a:lnTo>
                      <a:pt x="2878" y="302"/>
                    </a:lnTo>
                    <a:lnTo>
                      <a:pt x="2918" y="327"/>
                    </a:lnTo>
                    <a:lnTo>
                      <a:pt x="2954" y="356"/>
                    </a:lnTo>
                    <a:lnTo>
                      <a:pt x="2987" y="390"/>
                    </a:lnTo>
                    <a:lnTo>
                      <a:pt x="3014" y="428"/>
                    </a:lnTo>
                    <a:lnTo>
                      <a:pt x="3037" y="469"/>
                    </a:lnTo>
                    <a:lnTo>
                      <a:pt x="3053" y="514"/>
                    </a:lnTo>
                    <a:lnTo>
                      <a:pt x="3064" y="562"/>
                    </a:lnTo>
                    <a:lnTo>
                      <a:pt x="3068" y="612"/>
                    </a:lnTo>
                    <a:lnTo>
                      <a:pt x="3065" y="654"/>
                    </a:lnTo>
                    <a:lnTo>
                      <a:pt x="3057" y="695"/>
                    </a:lnTo>
                    <a:lnTo>
                      <a:pt x="3045" y="734"/>
                    </a:lnTo>
                    <a:lnTo>
                      <a:pt x="3029" y="772"/>
                    </a:lnTo>
                    <a:lnTo>
                      <a:pt x="3008" y="805"/>
                    </a:lnTo>
                    <a:lnTo>
                      <a:pt x="3017" y="807"/>
                    </a:lnTo>
                    <a:lnTo>
                      <a:pt x="3057" y="813"/>
                    </a:lnTo>
                    <a:lnTo>
                      <a:pt x="3094" y="825"/>
                    </a:lnTo>
                    <a:lnTo>
                      <a:pt x="3129" y="843"/>
                    </a:lnTo>
                    <a:lnTo>
                      <a:pt x="3162" y="867"/>
                    </a:lnTo>
                    <a:lnTo>
                      <a:pt x="3190" y="895"/>
                    </a:lnTo>
                    <a:lnTo>
                      <a:pt x="3214" y="926"/>
                    </a:lnTo>
                    <a:lnTo>
                      <a:pt x="3232" y="961"/>
                    </a:lnTo>
                    <a:lnTo>
                      <a:pt x="3245" y="1000"/>
                    </a:lnTo>
                    <a:lnTo>
                      <a:pt x="3253" y="1040"/>
                    </a:lnTo>
                    <a:lnTo>
                      <a:pt x="3257" y="1120"/>
                    </a:lnTo>
                    <a:lnTo>
                      <a:pt x="3262" y="1194"/>
                    </a:lnTo>
                    <a:lnTo>
                      <a:pt x="3266" y="1262"/>
                    </a:lnTo>
                    <a:lnTo>
                      <a:pt x="3267" y="1328"/>
                    </a:lnTo>
                    <a:lnTo>
                      <a:pt x="3267" y="1392"/>
                    </a:lnTo>
                    <a:lnTo>
                      <a:pt x="3266" y="1456"/>
                    </a:lnTo>
                    <a:lnTo>
                      <a:pt x="3264" y="1521"/>
                    </a:lnTo>
                    <a:lnTo>
                      <a:pt x="3260" y="1590"/>
                    </a:lnTo>
                    <a:lnTo>
                      <a:pt x="3254" y="1664"/>
                    </a:lnTo>
                    <a:lnTo>
                      <a:pt x="3248" y="1744"/>
                    </a:lnTo>
                    <a:lnTo>
                      <a:pt x="3242" y="1775"/>
                    </a:lnTo>
                    <a:lnTo>
                      <a:pt x="3231" y="1805"/>
                    </a:lnTo>
                    <a:lnTo>
                      <a:pt x="3215" y="1832"/>
                    </a:lnTo>
                    <a:lnTo>
                      <a:pt x="3196" y="1856"/>
                    </a:lnTo>
                    <a:lnTo>
                      <a:pt x="3173" y="1877"/>
                    </a:lnTo>
                    <a:lnTo>
                      <a:pt x="3146" y="1894"/>
                    </a:lnTo>
                    <a:lnTo>
                      <a:pt x="3126" y="2742"/>
                    </a:lnTo>
                    <a:lnTo>
                      <a:pt x="3122" y="2777"/>
                    </a:lnTo>
                    <a:lnTo>
                      <a:pt x="3111" y="2810"/>
                    </a:lnTo>
                    <a:lnTo>
                      <a:pt x="3095" y="2839"/>
                    </a:lnTo>
                    <a:lnTo>
                      <a:pt x="3074" y="2865"/>
                    </a:lnTo>
                    <a:lnTo>
                      <a:pt x="3047" y="2886"/>
                    </a:lnTo>
                    <a:lnTo>
                      <a:pt x="3017" y="2903"/>
                    </a:lnTo>
                    <a:lnTo>
                      <a:pt x="2984" y="2913"/>
                    </a:lnTo>
                    <a:lnTo>
                      <a:pt x="2948" y="2917"/>
                    </a:lnTo>
                    <a:lnTo>
                      <a:pt x="2825" y="2917"/>
                    </a:lnTo>
                    <a:lnTo>
                      <a:pt x="2797" y="2914"/>
                    </a:lnTo>
                    <a:lnTo>
                      <a:pt x="2770" y="2908"/>
                    </a:lnTo>
                    <a:lnTo>
                      <a:pt x="2746" y="2898"/>
                    </a:lnTo>
                    <a:lnTo>
                      <a:pt x="2723" y="2884"/>
                    </a:lnTo>
                    <a:lnTo>
                      <a:pt x="2700" y="2898"/>
                    </a:lnTo>
                    <a:lnTo>
                      <a:pt x="2676" y="2908"/>
                    </a:lnTo>
                    <a:lnTo>
                      <a:pt x="2649" y="2914"/>
                    </a:lnTo>
                    <a:lnTo>
                      <a:pt x="2621" y="2917"/>
                    </a:lnTo>
                    <a:lnTo>
                      <a:pt x="2498" y="2917"/>
                    </a:lnTo>
                    <a:lnTo>
                      <a:pt x="2462" y="2913"/>
                    </a:lnTo>
                    <a:lnTo>
                      <a:pt x="2429" y="2902"/>
                    </a:lnTo>
                    <a:lnTo>
                      <a:pt x="2399" y="2886"/>
                    </a:lnTo>
                    <a:lnTo>
                      <a:pt x="2372" y="2865"/>
                    </a:lnTo>
                    <a:lnTo>
                      <a:pt x="2352" y="2838"/>
                    </a:lnTo>
                    <a:lnTo>
                      <a:pt x="2335" y="2809"/>
                    </a:lnTo>
                    <a:lnTo>
                      <a:pt x="2324" y="2775"/>
                    </a:lnTo>
                    <a:lnTo>
                      <a:pt x="2322" y="2740"/>
                    </a:lnTo>
                    <a:lnTo>
                      <a:pt x="2311" y="2308"/>
                    </a:lnTo>
                    <a:lnTo>
                      <a:pt x="120" y="2308"/>
                    </a:lnTo>
                    <a:lnTo>
                      <a:pt x="93" y="2306"/>
                    </a:lnTo>
                    <a:lnTo>
                      <a:pt x="68" y="2296"/>
                    </a:lnTo>
                    <a:lnTo>
                      <a:pt x="45" y="2283"/>
                    </a:lnTo>
                    <a:lnTo>
                      <a:pt x="27" y="2264"/>
                    </a:lnTo>
                    <a:lnTo>
                      <a:pt x="12" y="2242"/>
                    </a:lnTo>
                    <a:lnTo>
                      <a:pt x="4" y="2216"/>
                    </a:lnTo>
                    <a:lnTo>
                      <a:pt x="0" y="2189"/>
                    </a:lnTo>
                    <a:lnTo>
                      <a:pt x="0" y="120"/>
                    </a:lnTo>
                    <a:lnTo>
                      <a:pt x="4" y="92"/>
                    </a:lnTo>
                    <a:lnTo>
                      <a:pt x="12" y="67"/>
                    </a:lnTo>
                    <a:lnTo>
                      <a:pt x="27" y="45"/>
                    </a:lnTo>
                    <a:lnTo>
                      <a:pt x="45" y="27"/>
                    </a:lnTo>
                    <a:lnTo>
                      <a:pt x="68" y="12"/>
                    </a:lnTo>
                    <a:lnTo>
                      <a:pt x="93" y="4"/>
                    </a:lnTo>
                    <a:lnTo>
                      <a:pt x="120"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59" name="Freeform 158"/>
              <p:cNvSpPr>
                <a:spLocks noEditPoints="1"/>
              </p:cNvSpPr>
              <p:nvPr/>
            </p:nvSpPr>
            <p:spPr bwMode="auto">
              <a:xfrm>
                <a:off x="3512" y="3347"/>
                <a:ext cx="255" cy="483"/>
              </a:xfrm>
              <a:custGeom>
                <a:avLst/>
                <a:gdLst>
                  <a:gd name="T0" fmla="*/ 129 w 1275"/>
                  <a:gd name="T1" fmla="*/ 308 h 2414"/>
                  <a:gd name="T2" fmla="*/ 224 w 1275"/>
                  <a:gd name="T3" fmla="*/ 366 h 2414"/>
                  <a:gd name="T4" fmla="*/ 297 w 1275"/>
                  <a:gd name="T5" fmla="*/ 422 h 2414"/>
                  <a:gd name="T6" fmla="*/ 341 w 1275"/>
                  <a:gd name="T7" fmla="*/ 462 h 2414"/>
                  <a:gd name="T8" fmla="*/ 357 w 1275"/>
                  <a:gd name="T9" fmla="*/ 478 h 2414"/>
                  <a:gd name="T10" fmla="*/ 378 w 1275"/>
                  <a:gd name="T11" fmla="*/ 483 h 2414"/>
                  <a:gd name="T12" fmla="*/ 436 w 1275"/>
                  <a:gd name="T13" fmla="*/ 497 h 2414"/>
                  <a:gd name="T14" fmla="*/ 523 w 1275"/>
                  <a:gd name="T15" fmla="*/ 526 h 2414"/>
                  <a:gd name="T16" fmla="*/ 678 w 1275"/>
                  <a:gd name="T17" fmla="*/ 532 h 2414"/>
                  <a:gd name="T18" fmla="*/ 731 w 1275"/>
                  <a:gd name="T19" fmla="*/ 613 h 2414"/>
                  <a:gd name="T20" fmla="*/ 847 w 1275"/>
                  <a:gd name="T21" fmla="*/ 1347 h 2414"/>
                  <a:gd name="T22" fmla="*/ 971 w 1275"/>
                  <a:gd name="T23" fmla="*/ 613 h 2414"/>
                  <a:gd name="T24" fmla="*/ 1013 w 1275"/>
                  <a:gd name="T25" fmla="*/ 535 h 2414"/>
                  <a:gd name="T26" fmla="*/ 1136 w 1275"/>
                  <a:gd name="T27" fmla="*/ 542 h 2414"/>
                  <a:gd name="T28" fmla="*/ 1210 w 1275"/>
                  <a:gd name="T29" fmla="*/ 574 h 2414"/>
                  <a:gd name="T30" fmla="*/ 1256 w 1275"/>
                  <a:gd name="T31" fmla="*/ 640 h 2414"/>
                  <a:gd name="T32" fmla="*/ 1271 w 1275"/>
                  <a:gd name="T33" fmla="*/ 817 h 2414"/>
                  <a:gd name="T34" fmla="*/ 1275 w 1275"/>
                  <a:gd name="T35" fmla="*/ 1008 h 2414"/>
                  <a:gd name="T36" fmla="*/ 1268 w 1275"/>
                  <a:gd name="T37" fmla="*/ 1200 h 2414"/>
                  <a:gd name="T38" fmla="*/ 1251 w 1275"/>
                  <a:gd name="T39" fmla="*/ 1369 h 2414"/>
                  <a:gd name="T40" fmla="*/ 1211 w 1275"/>
                  <a:gd name="T41" fmla="*/ 1408 h 2414"/>
                  <a:gd name="T42" fmla="*/ 1178 w 1275"/>
                  <a:gd name="T43" fmla="*/ 1414 h 2414"/>
                  <a:gd name="T44" fmla="*/ 1171 w 1275"/>
                  <a:gd name="T45" fmla="*/ 1418 h 2414"/>
                  <a:gd name="T46" fmla="*/ 1134 w 1275"/>
                  <a:gd name="T47" fmla="*/ 2357 h 2414"/>
                  <a:gd name="T48" fmla="*/ 1110 w 1275"/>
                  <a:gd name="T49" fmla="*/ 2403 h 2414"/>
                  <a:gd name="T50" fmla="*/ 953 w 1275"/>
                  <a:gd name="T51" fmla="*/ 2414 h 2414"/>
                  <a:gd name="T52" fmla="*/ 907 w 1275"/>
                  <a:gd name="T53" fmla="*/ 2391 h 2414"/>
                  <a:gd name="T54" fmla="*/ 896 w 1275"/>
                  <a:gd name="T55" fmla="*/ 1574 h 2414"/>
                  <a:gd name="T56" fmla="*/ 804 w 1275"/>
                  <a:gd name="T57" fmla="*/ 2375 h 2414"/>
                  <a:gd name="T58" fmla="*/ 768 w 1275"/>
                  <a:gd name="T59" fmla="*/ 2411 h 2414"/>
                  <a:gd name="T60" fmla="*/ 608 w 1275"/>
                  <a:gd name="T61" fmla="*/ 2411 h 2414"/>
                  <a:gd name="T62" fmla="*/ 572 w 1275"/>
                  <a:gd name="T63" fmla="*/ 2375 h 2414"/>
                  <a:gd name="T64" fmla="*/ 544 w 1275"/>
                  <a:gd name="T65" fmla="*/ 1420 h 2414"/>
                  <a:gd name="T66" fmla="*/ 498 w 1275"/>
                  <a:gd name="T67" fmla="*/ 734 h 2414"/>
                  <a:gd name="T68" fmla="*/ 392 w 1275"/>
                  <a:gd name="T69" fmla="*/ 702 h 2414"/>
                  <a:gd name="T70" fmla="*/ 309 w 1275"/>
                  <a:gd name="T71" fmla="*/ 672 h 2414"/>
                  <a:gd name="T72" fmla="*/ 267 w 1275"/>
                  <a:gd name="T73" fmla="*/ 655 h 2414"/>
                  <a:gd name="T74" fmla="*/ 253 w 1275"/>
                  <a:gd name="T75" fmla="*/ 645 h 2414"/>
                  <a:gd name="T76" fmla="*/ 203 w 1275"/>
                  <a:gd name="T77" fmla="*/ 610 h 2414"/>
                  <a:gd name="T78" fmla="*/ 129 w 1275"/>
                  <a:gd name="T79" fmla="*/ 553 h 2414"/>
                  <a:gd name="T80" fmla="*/ 45 w 1275"/>
                  <a:gd name="T81" fmla="*/ 480 h 2414"/>
                  <a:gd name="T82" fmla="*/ 11 w 1275"/>
                  <a:gd name="T83" fmla="*/ 441 h 2414"/>
                  <a:gd name="T84" fmla="*/ 2 w 1275"/>
                  <a:gd name="T85" fmla="*/ 390 h 2414"/>
                  <a:gd name="T86" fmla="*/ 25 w 1275"/>
                  <a:gd name="T87" fmla="*/ 340 h 2414"/>
                  <a:gd name="T88" fmla="*/ 64 w 1275"/>
                  <a:gd name="T89" fmla="*/ 305 h 2414"/>
                  <a:gd name="T90" fmla="*/ 94 w 1275"/>
                  <a:gd name="T91" fmla="*/ 300 h 2414"/>
                  <a:gd name="T92" fmla="*/ 927 w 1275"/>
                  <a:gd name="T93" fmla="*/ 15 h 2414"/>
                  <a:gd name="T94" fmla="*/ 1022 w 1275"/>
                  <a:gd name="T95" fmla="*/ 81 h 2414"/>
                  <a:gd name="T96" fmla="*/ 1072 w 1275"/>
                  <a:gd name="T97" fmla="*/ 188 h 2414"/>
                  <a:gd name="T98" fmla="*/ 1061 w 1275"/>
                  <a:gd name="T99" fmla="*/ 309 h 2414"/>
                  <a:gd name="T100" fmla="*/ 995 w 1275"/>
                  <a:gd name="T101" fmla="*/ 403 h 2414"/>
                  <a:gd name="T102" fmla="*/ 889 w 1275"/>
                  <a:gd name="T103" fmla="*/ 453 h 2414"/>
                  <a:gd name="T104" fmla="*/ 768 w 1275"/>
                  <a:gd name="T105" fmla="*/ 443 h 2414"/>
                  <a:gd name="T106" fmla="*/ 673 w 1275"/>
                  <a:gd name="T107" fmla="*/ 375 h 2414"/>
                  <a:gd name="T108" fmla="*/ 623 w 1275"/>
                  <a:gd name="T109" fmla="*/ 270 h 2414"/>
                  <a:gd name="T110" fmla="*/ 633 w 1275"/>
                  <a:gd name="T111" fmla="*/ 149 h 2414"/>
                  <a:gd name="T112" fmla="*/ 701 w 1275"/>
                  <a:gd name="T113" fmla="*/ 55 h 2414"/>
                  <a:gd name="T114" fmla="*/ 806 w 1275"/>
                  <a:gd name="T115" fmla="*/ 4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5" h="2414">
                    <a:moveTo>
                      <a:pt x="94" y="300"/>
                    </a:moveTo>
                    <a:lnTo>
                      <a:pt x="114" y="302"/>
                    </a:lnTo>
                    <a:lnTo>
                      <a:pt x="129" y="308"/>
                    </a:lnTo>
                    <a:lnTo>
                      <a:pt x="163" y="327"/>
                    </a:lnTo>
                    <a:lnTo>
                      <a:pt x="195" y="346"/>
                    </a:lnTo>
                    <a:lnTo>
                      <a:pt x="224" y="366"/>
                    </a:lnTo>
                    <a:lnTo>
                      <a:pt x="251" y="386"/>
                    </a:lnTo>
                    <a:lnTo>
                      <a:pt x="276" y="404"/>
                    </a:lnTo>
                    <a:lnTo>
                      <a:pt x="297" y="422"/>
                    </a:lnTo>
                    <a:lnTo>
                      <a:pt x="315" y="438"/>
                    </a:lnTo>
                    <a:lnTo>
                      <a:pt x="330" y="453"/>
                    </a:lnTo>
                    <a:lnTo>
                      <a:pt x="341" y="462"/>
                    </a:lnTo>
                    <a:lnTo>
                      <a:pt x="348" y="470"/>
                    </a:lnTo>
                    <a:lnTo>
                      <a:pt x="350" y="472"/>
                    </a:lnTo>
                    <a:lnTo>
                      <a:pt x="357" y="478"/>
                    </a:lnTo>
                    <a:lnTo>
                      <a:pt x="365" y="480"/>
                    </a:lnTo>
                    <a:lnTo>
                      <a:pt x="369" y="480"/>
                    </a:lnTo>
                    <a:lnTo>
                      <a:pt x="378" y="483"/>
                    </a:lnTo>
                    <a:lnTo>
                      <a:pt x="393" y="487"/>
                    </a:lnTo>
                    <a:lnTo>
                      <a:pt x="412" y="491"/>
                    </a:lnTo>
                    <a:lnTo>
                      <a:pt x="436" y="497"/>
                    </a:lnTo>
                    <a:lnTo>
                      <a:pt x="463" y="506"/>
                    </a:lnTo>
                    <a:lnTo>
                      <a:pt x="492" y="516"/>
                    </a:lnTo>
                    <a:lnTo>
                      <a:pt x="523" y="526"/>
                    </a:lnTo>
                    <a:lnTo>
                      <a:pt x="555" y="540"/>
                    </a:lnTo>
                    <a:lnTo>
                      <a:pt x="620" y="535"/>
                    </a:lnTo>
                    <a:lnTo>
                      <a:pt x="678" y="532"/>
                    </a:lnTo>
                    <a:lnTo>
                      <a:pt x="717" y="551"/>
                    </a:lnTo>
                    <a:lnTo>
                      <a:pt x="759" y="565"/>
                    </a:lnTo>
                    <a:lnTo>
                      <a:pt x="731" y="613"/>
                    </a:lnTo>
                    <a:lnTo>
                      <a:pt x="785" y="704"/>
                    </a:lnTo>
                    <a:lnTo>
                      <a:pt x="785" y="1253"/>
                    </a:lnTo>
                    <a:lnTo>
                      <a:pt x="847" y="1347"/>
                    </a:lnTo>
                    <a:lnTo>
                      <a:pt x="919" y="1253"/>
                    </a:lnTo>
                    <a:lnTo>
                      <a:pt x="919" y="704"/>
                    </a:lnTo>
                    <a:lnTo>
                      <a:pt x="971" y="613"/>
                    </a:lnTo>
                    <a:lnTo>
                      <a:pt x="942" y="563"/>
                    </a:lnTo>
                    <a:lnTo>
                      <a:pt x="978" y="551"/>
                    </a:lnTo>
                    <a:lnTo>
                      <a:pt x="1013" y="535"/>
                    </a:lnTo>
                    <a:lnTo>
                      <a:pt x="1051" y="537"/>
                    </a:lnTo>
                    <a:lnTo>
                      <a:pt x="1092" y="540"/>
                    </a:lnTo>
                    <a:lnTo>
                      <a:pt x="1136" y="542"/>
                    </a:lnTo>
                    <a:lnTo>
                      <a:pt x="1163" y="547"/>
                    </a:lnTo>
                    <a:lnTo>
                      <a:pt x="1187" y="558"/>
                    </a:lnTo>
                    <a:lnTo>
                      <a:pt x="1210" y="574"/>
                    </a:lnTo>
                    <a:lnTo>
                      <a:pt x="1229" y="593"/>
                    </a:lnTo>
                    <a:lnTo>
                      <a:pt x="1245" y="615"/>
                    </a:lnTo>
                    <a:lnTo>
                      <a:pt x="1256" y="640"/>
                    </a:lnTo>
                    <a:lnTo>
                      <a:pt x="1261" y="665"/>
                    </a:lnTo>
                    <a:lnTo>
                      <a:pt x="1267" y="744"/>
                    </a:lnTo>
                    <a:lnTo>
                      <a:pt x="1271" y="817"/>
                    </a:lnTo>
                    <a:lnTo>
                      <a:pt x="1274" y="883"/>
                    </a:lnTo>
                    <a:lnTo>
                      <a:pt x="1275" y="946"/>
                    </a:lnTo>
                    <a:lnTo>
                      <a:pt x="1275" y="1008"/>
                    </a:lnTo>
                    <a:lnTo>
                      <a:pt x="1274" y="1071"/>
                    </a:lnTo>
                    <a:lnTo>
                      <a:pt x="1272" y="1133"/>
                    </a:lnTo>
                    <a:lnTo>
                      <a:pt x="1268" y="1200"/>
                    </a:lnTo>
                    <a:lnTo>
                      <a:pt x="1263" y="1272"/>
                    </a:lnTo>
                    <a:lnTo>
                      <a:pt x="1256" y="1350"/>
                    </a:lnTo>
                    <a:lnTo>
                      <a:pt x="1251" y="1369"/>
                    </a:lnTo>
                    <a:lnTo>
                      <a:pt x="1242" y="1385"/>
                    </a:lnTo>
                    <a:lnTo>
                      <a:pt x="1228" y="1398"/>
                    </a:lnTo>
                    <a:lnTo>
                      <a:pt x="1211" y="1408"/>
                    </a:lnTo>
                    <a:lnTo>
                      <a:pt x="1193" y="1413"/>
                    </a:lnTo>
                    <a:lnTo>
                      <a:pt x="1182" y="1414"/>
                    </a:lnTo>
                    <a:lnTo>
                      <a:pt x="1178" y="1414"/>
                    </a:lnTo>
                    <a:lnTo>
                      <a:pt x="1175" y="1415"/>
                    </a:lnTo>
                    <a:lnTo>
                      <a:pt x="1174" y="1416"/>
                    </a:lnTo>
                    <a:lnTo>
                      <a:pt x="1171" y="1418"/>
                    </a:lnTo>
                    <a:lnTo>
                      <a:pt x="1167" y="1419"/>
                    </a:lnTo>
                    <a:lnTo>
                      <a:pt x="1157" y="1420"/>
                    </a:lnTo>
                    <a:lnTo>
                      <a:pt x="1134" y="2357"/>
                    </a:lnTo>
                    <a:lnTo>
                      <a:pt x="1130" y="2375"/>
                    </a:lnTo>
                    <a:lnTo>
                      <a:pt x="1122" y="2391"/>
                    </a:lnTo>
                    <a:lnTo>
                      <a:pt x="1110" y="2403"/>
                    </a:lnTo>
                    <a:lnTo>
                      <a:pt x="1094" y="2411"/>
                    </a:lnTo>
                    <a:lnTo>
                      <a:pt x="1076" y="2414"/>
                    </a:lnTo>
                    <a:lnTo>
                      <a:pt x="953" y="2414"/>
                    </a:lnTo>
                    <a:lnTo>
                      <a:pt x="934" y="2411"/>
                    </a:lnTo>
                    <a:lnTo>
                      <a:pt x="919" y="2403"/>
                    </a:lnTo>
                    <a:lnTo>
                      <a:pt x="907" y="2391"/>
                    </a:lnTo>
                    <a:lnTo>
                      <a:pt x="898" y="2375"/>
                    </a:lnTo>
                    <a:lnTo>
                      <a:pt x="896" y="2357"/>
                    </a:lnTo>
                    <a:lnTo>
                      <a:pt x="896" y="1574"/>
                    </a:lnTo>
                    <a:lnTo>
                      <a:pt x="806" y="1574"/>
                    </a:lnTo>
                    <a:lnTo>
                      <a:pt x="806" y="2357"/>
                    </a:lnTo>
                    <a:lnTo>
                      <a:pt x="804" y="2375"/>
                    </a:lnTo>
                    <a:lnTo>
                      <a:pt x="795" y="2391"/>
                    </a:lnTo>
                    <a:lnTo>
                      <a:pt x="783" y="2403"/>
                    </a:lnTo>
                    <a:lnTo>
                      <a:pt x="768" y="2411"/>
                    </a:lnTo>
                    <a:lnTo>
                      <a:pt x="749" y="2414"/>
                    </a:lnTo>
                    <a:lnTo>
                      <a:pt x="626" y="2414"/>
                    </a:lnTo>
                    <a:lnTo>
                      <a:pt x="608" y="2411"/>
                    </a:lnTo>
                    <a:lnTo>
                      <a:pt x="592" y="2403"/>
                    </a:lnTo>
                    <a:lnTo>
                      <a:pt x="580" y="2391"/>
                    </a:lnTo>
                    <a:lnTo>
                      <a:pt x="572" y="2375"/>
                    </a:lnTo>
                    <a:lnTo>
                      <a:pt x="569" y="2357"/>
                    </a:lnTo>
                    <a:lnTo>
                      <a:pt x="545" y="1420"/>
                    </a:lnTo>
                    <a:lnTo>
                      <a:pt x="544" y="1420"/>
                    </a:lnTo>
                    <a:lnTo>
                      <a:pt x="544" y="745"/>
                    </a:lnTo>
                    <a:lnTo>
                      <a:pt x="538" y="744"/>
                    </a:lnTo>
                    <a:lnTo>
                      <a:pt x="498" y="734"/>
                    </a:lnTo>
                    <a:lnTo>
                      <a:pt x="461" y="724"/>
                    </a:lnTo>
                    <a:lnTo>
                      <a:pt x="424" y="713"/>
                    </a:lnTo>
                    <a:lnTo>
                      <a:pt x="392" y="702"/>
                    </a:lnTo>
                    <a:lnTo>
                      <a:pt x="360" y="691"/>
                    </a:lnTo>
                    <a:lnTo>
                      <a:pt x="334" y="681"/>
                    </a:lnTo>
                    <a:lnTo>
                      <a:pt x="309" y="672"/>
                    </a:lnTo>
                    <a:lnTo>
                      <a:pt x="290" y="664"/>
                    </a:lnTo>
                    <a:lnTo>
                      <a:pt x="276" y="658"/>
                    </a:lnTo>
                    <a:lnTo>
                      <a:pt x="267" y="655"/>
                    </a:lnTo>
                    <a:lnTo>
                      <a:pt x="263" y="653"/>
                    </a:lnTo>
                    <a:lnTo>
                      <a:pt x="260" y="651"/>
                    </a:lnTo>
                    <a:lnTo>
                      <a:pt x="253" y="645"/>
                    </a:lnTo>
                    <a:lnTo>
                      <a:pt x="239" y="636"/>
                    </a:lnTo>
                    <a:lnTo>
                      <a:pt x="224" y="624"/>
                    </a:lnTo>
                    <a:lnTo>
                      <a:pt x="203" y="610"/>
                    </a:lnTo>
                    <a:lnTo>
                      <a:pt x="181" y="594"/>
                    </a:lnTo>
                    <a:lnTo>
                      <a:pt x="156" y="575"/>
                    </a:lnTo>
                    <a:lnTo>
                      <a:pt x="129" y="553"/>
                    </a:lnTo>
                    <a:lnTo>
                      <a:pt x="101" y="530"/>
                    </a:lnTo>
                    <a:lnTo>
                      <a:pt x="72" y="506"/>
                    </a:lnTo>
                    <a:lnTo>
                      <a:pt x="45" y="480"/>
                    </a:lnTo>
                    <a:lnTo>
                      <a:pt x="32" y="468"/>
                    </a:lnTo>
                    <a:lnTo>
                      <a:pt x="22" y="455"/>
                    </a:lnTo>
                    <a:lnTo>
                      <a:pt x="11" y="441"/>
                    </a:lnTo>
                    <a:lnTo>
                      <a:pt x="3" y="424"/>
                    </a:lnTo>
                    <a:lnTo>
                      <a:pt x="0" y="407"/>
                    </a:lnTo>
                    <a:lnTo>
                      <a:pt x="2" y="390"/>
                    </a:lnTo>
                    <a:lnTo>
                      <a:pt x="10" y="370"/>
                    </a:lnTo>
                    <a:lnTo>
                      <a:pt x="17" y="356"/>
                    </a:lnTo>
                    <a:lnTo>
                      <a:pt x="25" y="340"/>
                    </a:lnTo>
                    <a:lnTo>
                      <a:pt x="37" y="325"/>
                    </a:lnTo>
                    <a:lnTo>
                      <a:pt x="49" y="314"/>
                    </a:lnTo>
                    <a:lnTo>
                      <a:pt x="64" y="305"/>
                    </a:lnTo>
                    <a:lnTo>
                      <a:pt x="82" y="300"/>
                    </a:lnTo>
                    <a:lnTo>
                      <a:pt x="88" y="300"/>
                    </a:lnTo>
                    <a:lnTo>
                      <a:pt x="94" y="300"/>
                    </a:lnTo>
                    <a:close/>
                    <a:moveTo>
                      <a:pt x="847" y="0"/>
                    </a:moveTo>
                    <a:lnTo>
                      <a:pt x="889" y="4"/>
                    </a:lnTo>
                    <a:lnTo>
                      <a:pt x="927" y="15"/>
                    </a:lnTo>
                    <a:lnTo>
                      <a:pt x="962" y="32"/>
                    </a:lnTo>
                    <a:lnTo>
                      <a:pt x="995" y="55"/>
                    </a:lnTo>
                    <a:lnTo>
                      <a:pt x="1022" y="81"/>
                    </a:lnTo>
                    <a:lnTo>
                      <a:pt x="1045" y="114"/>
                    </a:lnTo>
                    <a:lnTo>
                      <a:pt x="1061" y="149"/>
                    </a:lnTo>
                    <a:lnTo>
                      <a:pt x="1072" y="188"/>
                    </a:lnTo>
                    <a:lnTo>
                      <a:pt x="1076" y="229"/>
                    </a:lnTo>
                    <a:lnTo>
                      <a:pt x="1072" y="270"/>
                    </a:lnTo>
                    <a:lnTo>
                      <a:pt x="1061" y="309"/>
                    </a:lnTo>
                    <a:lnTo>
                      <a:pt x="1045" y="344"/>
                    </a:lnTo>
                    <a:lnTo>
                      <a:pt x="1022" y="375"/>
                    </a:lnTo>
                    <a:lnTo>
                      <a:pt x="995" y="403"/>
                    </a:lnTo>
                    <a:lnTo>
                      <a:pt x="962" y="426"/>
                    </a:lnTo>
                    <a:lnTo>
                      <a:pt x="927" y="443"/>
                    </a:lnTo>
                    <a:lnTo>
                      <a:pt x="889" y="453"/>
                    </a:lnTo>
                    <a:lnTo>
                      <a:pt x="847" y="456"/>
                    </a:lnTo>
                    <a:lnTo>
                      <a:pt x="806" y="453"/>
                    </a:lnTo>
                    <a:lnTo>
                      <a:pt x="768" y="443"/>
                    </a:lnTo>
                    <a:lnTo>
                      <a:pt x="733" y="426"/>
                    </a:lnTo>
                    <a:lnTo>
                      <a:pt x="701" y="403"/>
                    </a:lnTo>
                    <a:lnTo>
                      <a:pt x="673" y="375"/>
                    </a:lnTo>
                    <a:lnTo>
                      <a:pt x="650" y="344"/>
                    </a:lnTo>
                    <a:lnTo>
                      <a:pt x="633" y="309"/>
                    </a:lnTo>
                    <a:lnTo>
                      <a:pt x="623" y="270"/>
                    </a:lnTo>
                    <a:lnTo>
                      <a:pt x="619" y="229"/>
                    </a:lnTo>
                    <a:lnTo>
                      <a:pt x="623" y="188"/>
                    </a:lnTo>
                    <a:lnTo>
                      <a:pt x="633" y="149"/>
                    </a:lnTo>
                    <a:lnTo>
                      <a:pt x="650" y="114"/>
                    </a:lnTo>
                    <a:lnTo>
                      <a:pt x="673" y="81"/>
                    </a:lnTo>
                    <a:lnTo>
                      <a:pt x="701" y="55"/>
                    </a:lnTo>
                    <a:lnTo>
                      <a:pt x="733" y="32"/>
                    </a:lnTo>
                    <a:lnTo>
                      <a:pt x="768" y="15"/>
                    </a:lnTo>
                    <a:lnTo>
                      <a:pt x="806" y="4"/>
                    </a:lnTo>
                    <a:lnTo>
                      <a:pt x="84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grpSp>
      </p:grpSp>
      <p:grpSp>
        <p:nvGrpSpPr>
          <p:cNvPr id="5" name="Group 4"/>
          <p:cNvGrpSpPr/>
          <p:nvPr/>
        </p:nvGrpSpPr>
        <p:grpSpPr>
          <a:xfrm>
            <a:off x="7535153" y="2943866"/>
            <a:ext cx="1293844" cy="1494006"/>
            <a:chOff x="5457323" y="2653309"/>
            <a:chExt cx="1293844" cy="1494006"/>
          </a:xfrm>
        </p:grpSpPr>
        <p:sp>
          <p:nvSpPr>
            <p:cNvPr id="133" name="AutoShape 24"/>
            <p:cNvSpPr>
              <a:spLocks/>
            </p:cNvSpPr>
            <p:nvPr/>
          </p:nvSpPr>
          <p:spPr bwMode="auto">
            <a:xfrm>
              <a:off x="5457323" y="2653309"/>
              <a:ext cx="1293844" cy="1494006"/>
            </a:xfrm>
            <a:custGeom>
              <a:avLst/>
              <a:gdLst/>
              <a:ahLst/>
              <a:cxnLst/>
              <a:rect l="0" t="0" r="r" b="b"/>
              <a:pathLst>
                <a:path w="21600" h="21600">
                  <a:moveTo>
                    <a:pt x="0" y="5399"/>
                  </a:moveTo>
                  <a:lnTo>
                    <a:pt x="10800" y="0"/>
                  </a:lnTo>
                  <a:lnTo>
                    <a:pt x="21600" y="5399"/>
                  </a:lnTo>
                  <a:lnTo>
                    <a:pt x="21600" y="16200"/>
                  </a:lnTo>
                  <a:lnTo>
                    <a:pt x="10800" y="21600"/>
                  </a:lnTo>
                  <a:lnTo>
                    <a:pt x="0" y="16200"/>
                  </a:lnTo>
                  <a:cubicBezTo>
                    <a:pt x="0" y="16200"/>
                    <a:pt x="0" y="5399"/>
                    <a:pt x="0" y="5399"/>
                  </a:cubicBezTo>
                  <a:close/>
                  <a:moveTo>
                    <a:pt x="0" y="5399"/>
                  </a:moveTo>
                </a:path>
              </a:pathLst>
            </a:custGeom>
            <a:solidFill>
              <a:srgbClr val="FABE3C"/>
            </a:solidFill>
            <a:ln w="9525" cap="flat" cmpd="sng" algn="ctr">
              <a:noFill/>
              <a:prstDash val="solid"/>
              <a:headEnd type="none" w="med" len="med"/>
              <a:tailEnd type="none" w="med" len="med"/>
            </a:ln>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vert="horz" wrap="square" lIns="0" tIns="0" rIns="0" bIns="0" numCol="1" rtlCol="0" anchor="ctr" anchorCtr="0" compatLnSpc="1">
              <a:prstTxWarp prst="textNoShape">
                <a:avLst/>
              </a:prstTxWarp>
            </a:bodyPr>
            <a:lstStyle/>
            <a:p>
              <a:pPr marL="0" marR="0" lvl="0" indent="0" algn="l" defTabSz="457047"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venirNext LT Pro Medium" panose="020B0603020202020204" pitchFamily="34" charset="0"/>
                <a:ea typeface="ＭＳ Ｐゴシック"/>
              </a:endParaRPr>
            </a:p>
          </p:txBody>
        </p:sp>
        <p:grpSp>
          <p:nvGrpSpPr>
            <p:cNvPr id="160" name="Group 42"/>
            <p:cNvGrpSpPr>
              <a:grpSpLocks noChangeAspect="1"/>
            </p:cNvGrpSpPr>
            <p:nvPr/>
          </p:nvGrpSpPr>
          <p:grpSpPr bwMode="auto">
            <a:xfrm>
              <a:off x="5767391" y="3000290"/>
              <a:ext cx="673722" cy="800045"/>
              <a:chOff x="1956" y="3214"/>
              <a:chExt cx="560" cy="665"/>
            </a:xfrm>
          </p:grpSpPr>
          <p:sp useBgFill="1">
            <p:nvSpPr>
              <p:cNvPr id="161" name="Freeform 46"/>
              <p:cNvSpPr>
                <a:spLocks noEditPoints="1"/>
              </p:cNvSpPr>
              <p:nvPr/>
            </p:nvSpPr>
            <p:spPr bwMode="auto">
              <a:xfrm>
                <a:off x="1956" y="3214"/>
                <a:ext cx="513" cy="513"/>
              </a:xfrm>
              <a:custGeom>
                <a:avLst/>
                <a:gdLst>
                  <a:gd name="T0" fmla="*/ 1112 w 2566"/>
                  <a:gd name="T1" fmla="*/ 352 h 2564"/>
                  <a:gd name="T2" fmla="*/ 878 w 2566"/>
                  <a:gd name="T3" fmla="*/ 428 h 2564"/>
                  <a:gd name="T4" fmla="*/ 673 w 2566"/>
                  <a:gd name="T5" fmla="*/ 559 h 2564"/>
                  <a:gd name="T6" fmla="*/ 510 w 2566"/>
                  <a:gd name="T7" fmla="*/ 737 h 2564"/>
                  <a:gd name="T8" fmla="*/ 395 w 2566"/>
                  <a:gd name="T9" fmla="*/ 953 h 2564"/>
                  <a:gd name="T10" fmla="*/ 341 w 2566"/>
                  <a:gd name="T11" fmla="*/ 1197 h 2564"/>
                  <a:gd name="T12" fmla="*/ 352 w 2566"/>
                  <a:gd name="T13" fmla="*/ 1452 h 2564"/>
                  <a:gd name="T14" fmla="*/ 428 w 2566"/>
                  <a:gd name="T15" fmla="*/ 1688 h 2564"/>
                  <a:gd name="T16" fmla="*/ 560 w 2566"/>
                  <a:gd name="T17" fmla="*/ 1892 h 2564"/>
                  <a:gd name="T18" fmla="*/ 737 w 2566"/>
                  <a:gd name="T19" fmla="*/ 2055 h 2564"/>
                  <a:gd name="T20" fmla="*/ 953 w 2566"/>
                  <a:gd name="T21" fmla="*/ 2169 h 2564"/>
                  <a:gd name="T22" fmla="*/ 1197 w 2566"/>
                  <a:gd name="T23" fmla="*/ 2225 h 2564"/>
                  <a:gd name="T24" fmla="*/ 1452 w 2566"/>
                  <a:gd name="T25" fmla="*/ 2214 h 2564"/>
                  <a:gd name="T26" fmla="*/ 1688 w 2566"/>
                  <a:gd name="T27" fmla="*/ 2138 h 2564"/>
                  <a:gd name="T28" fmla="*/ 1892 w 2566"/>
                  <a:gd name="T29" fmla="*/ 2006 h 2564"/>
                  <a:gd name="T30" fmla="*/ 2055 w 2566"/>
                  <a:gd name="T31" fmla="*/ 1828 h 2564"/>
                  <a:gd name="T32" fmla="*/ 2169 w 2566"/>
                  <a:gd name="T33" fmla="*/ 1612 h 2564"/>
                  <a:gd name="T34" fmla="*/ 2225 w 2566"/>
                  <a:gd name="T35" fmla="*/ 1369 h 2564"/>
                  <a:gd name="T36" fmla="*/ 2214 w 2566"/>
                  <a:gd name="T37" fmla="*/ 1112 h 2564"/>
                  <a:gd name="T38" fmla="*/ 2138 w 2566"/>
                  <a:gd name="T39" fmla="*/ 877 h 2564"/>
                  <a:gd name="T40" fmla="*/ 2006 w 2566"/>
                  <a:gd name="T41" fmla="*/ 673 h 2564"/>
                  <a:gd name="T42" fmla="*/ 1828 w 2566"/>
                  <a:gd name="T43" fmla="*/ 509 h 2564"/>
                  <a:gd name="T44" fmla="*/ 1613 w 2566"/>
                  <a:gd name="T45" fmla="*/ 395 h 2564"/>
                  <a:gd name="T46" fmla="*/ 1369 w 2566"/>
                  <a:gd name="T47" fmla="*/ 340 h 2564"/>
                  <a:gd name="T48" fmla="*/ 1383 w 2566"/>
                  <a:gd name="T49" fmla="*/ 4 h 2564"/>
                  <a:gd name="T50" fmla="*/ 1670 w 2566"/>
                  <a:gd name="T51" fmla="*/ 59 h 2564"/>
                  <a:gd name="T52" fmla="*/ 1930 w 2566"/>
                  <a:gd name="T53" fmla="*/ 175 h 2564"/>
                  <a:gd name="T54" fmla="*/ 2156 w 2566"/>
                  <a:gd name="T55" fmla="*/ 343 h 2564"/>
                  <a:gd name="T56" fmla="*/ 2339 w 2566"/>
                  <a:gd name="T57" fmla="*/ 556 h 2564"/>
                  <a:gd name="T58" fmla="*/ 2474 w 2566"/>
                  <a:gd name="T59" fmla="*/ 805 h 2564"/>
                  <a:gd name="T60" fmla="*/ 2550 w 2566"/>
                  <a:gd name="T61" fmla="*/ 1084 h 2564"/>
                  <a:gd name="T62" fmla="*/ 2561 w 2566"/>
                  <a:gd name="T63" fmla="*/ 1382 h 2564"/>
                  <a:gd name="T64" fmla="*/ 2505 w 2566"/>
                  <a:gd name="T65" fmla="*/ 1668 h 2564"/>
                  <a:gd name="T66" fmla="*/ 2390 w 2566"/>
                  <a:gd name="T67" fmla="*/ 1930 h 2564"/>
                  <a:gd name="T68" fmla="*/ 2222 w 2566"/>
                  <a:gd name="T69" fmla="*/ 2155 h 2564"/>
                  <a:gd name="T70" fmla="*/ 2009 w 2566"/>
                  <a:gd name="T71" fmla="*/ 2338 h 2564"/>
                  <a:gd name="T72" fmla="*/ 1759 w 2566"/>
                  <a:gd name="T73" fmla="*/ 2473 h 2564"/>
                  <a:gd name="T74" fmla="*/ 1481 w 2566"/>
                  <a:gd name="T75" fmla="*/ 2550 h 2564"/>
                  <a:gd name="T76" fmla="*/ 1182 w 2566"/>
                  <a:gd name="T77" fmla="*/ 2561 h 2564"/>
                  <a:gd name="T78" fmla="*/ 896 w 2566"/>
                  <a:gd name="T79" fmla="*/ 2505 h 2564"/>
                  <a:gd name="T80" fmla="*/ 636 w 2566"/>
                  <a:gd name="T81" fmla="*/ 2389 h 2564"/>
                  <a:gd name="T82" fmla="*/ 410 w 2566"/>
                  <a:gd name="T83" fmla="*/ 2221 h 2564"/>
                  <a:gd name="T84" fmla="*/ 226 w 2566"/>
                  <a:gd name="T85" fmla="*/ 2008 h 2564"/>
                  <a:gd name="T86" fmla="*/ 92 w 2566"/>
                  <a:gd name="T87" fmla="*/ 1759 h 2564"/>
                  <a:gd name="T88" fmla="*/ 16 w 2566"/>
                  <a:gd name="T89" fmla="*/ 1480 h 2564"/>
                  <a:gd name="T90" fmla="*/ 5 w 2566"/>
                  <a:gd name="T91" fmla="*/ 1182 h 2564"/>
                  <a:gd name="T92" fmla="*/ 60 w 2566"/>
                  <a:gd name="T93" fmla="*/ 896 h 2564"/>
                  <a:gd name="T94" fmla="*/ 175 w 2566"/>
                  <a:gd name="T95" fmla="*/ 636 h 2564"/>
                  <a:gd name="T96" fmla="*/ 343 w 2566"/>
                  <a:gd name="T97" fmla="*/ 410 h 2564"/>
                  <a:gd name="T98" fmla="*/ 556 w 2566"/>
                  <a:gd name="T99" fmla="*/ 226 h 2564"/>
                  <a:gd name="T100" fmla="*/ 806 w 2566"/>
                  <a:gd name="T101" fmla="*/ 92 h 2564"/>
                  <a:gd name="T102" fmla="*/ 1084 w 2566"/>
                  <a:gd name="T103" fmla="*/ 16 h 2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6" h="2564">
                    <a:moveTo>
                      <a:pt x="1283" y="336"/>
                    </a:moveTo>
                    <a:lnTo>
                      <a:pt x="1197" y="340"/>
                    </a:lnTo>
                    <a:lnTo>
                      <a:pt x="1112" y="352"/>
                    </a:lnTo>
                    <a:lnTo>
                      <a:pt x="1031" y="370"/>
                    </a:lnTo>
                    <a:lnTo>
                      <a:pt x="953" y="395"/>
                    </a:lnTo>
                    <a:lnTo>
                      <a:pt x="878" y="428"/>
                    </a:lnTo>
                    <a:lnTo>
                      <a:pt x="805" y="465"/>
                    </a:lnTo>
                    <a:lnTo>
                      <a:pt x="737" y="509"/>
                    </a:lnTo>
                    <a:lnTo>
                      <a:pt x="673" y="559"/>
                    </a:lnTo>
                    <a:lnTo>
                      <a:pt x="614" y="614"/>
                    </a:lnTo>
                    <a:lnTo>
                      <a:pt x="560" y="673"/>
                    </a:lnTo>
                    <a:lnTo>
                      <a:pt x="510" y="737"/>
                    </a:lnTo>
                    <a:lnTo>
                      <a:pt x="465" y="805"/>
                    </a:lnTo>
                    <a:lnTo>
                      <a:pt x="428" y="877"/>
                    </a:lnTo>
                    <a:lnTo>
                      <a:pt x="395" y="953"/>
                    </a:lnTo>
                    <a:lnTo>
                      <a:pt x="370" y="1031"/>
                    </a:lnTo>
                    <a:lnTo>
                      <a:pt x="352" y="1112"/>
                    </a:lnTo>
                    <a:lnTo>
                      <a:pt x="341" y="1197"/>
                    </a:lnTo>
                    <a:lnTo>
                      <a:pt x="336" y="1283"/>
                    </a:lnTo>
                    <a:lnTo>
                      <a:pt x="341" y="1369"/>
                    </a:lnTo>
                    <a:lnTo>
                      <a:pt x="352" y="1452"/>
                    </a:lnTo>
                    <a:lnTo>
                      <a:pt x="370" y="1533"/>
                    </a:lnTo>
                    <a:lnTo>
                      <a:pt x="395" y="1612"/>
                    </a:lnTo>
                    <a:lnTo>
                      <a:pt x="428" y="1688"/>
                    </a:lnTo>
                    <a:lnTo>
                      <a:pt x="465" y="1759"/>
                    </a:lnTo>
                    <a:lnTo>
                      <a:pt x="510" y="1828"/>
                    </a:lnTo>
                    <a:lnTo>
                      <a:pt x="560" y="1892"/>
                    </a:lnTo>
                    <a:lnTo>
                      <a:pt x="614" y="1951"/>
                    </a:lnTo>
                    <a:lnTo>
                      <a:pt x="673" y="2006"/>
                    </a:lnTo>
                    <a:lnTo>
                      <a:pt x="737" y="2055"/>
                    </a:lnTo>
                    <a:lnTo>
                      <a:pt x="805" y="2099"/>
                    </a:lnTo>
                    <a:lnTo>
                      <a:pt x="878" y="2138"/>
                    </a:lnTo>
                    <a:lnTo>
                      <a:pt x="953" y="2169"/>
                    </a:lnTo>
                    <a:lnTo>
                      <a:pt x="1031" y="2194"/>
                    </a:lnTo>
                    <a:lnTo>
                      <a:pt x="1112" y="2214"/>
                    </a:lnTo>
                    <a:lnTo>
                      <a:pt x="1197" y="2225"/>
                    </a:lnTo>
                    <a:lnTo>
                      <a:pt x="1283" y="2228"/>
                    </a:lnTo>
                    <a:lnTo>
                      <a:pt x="1369" y="2225"/>
                    </a:lnTo>
                    <a:lnTo>
                      <a:pt x="1452" y="2214"/>
                    </a:lnTo>
                    <a:lnTo>
                      <a:pt x="1534" y="2194"/>
                    </a:lnTo>
                    <a:lnTo>
                      <a:pt x="1613" y="2169"/>
                    </a:lnTo>
                    <a:lnTo>
                      <a:pt x="1688" y="2138"/>
                    </a:lnTo>
                    <a:lnTo>
                      <a:pt x="1760" y="2099"/>
                    </a:lnTo>
                    <a:lnTo>
                      <a:pt x="1828" y="2055"/>
                    </a:lnTo>
                    <a:lnTo>
                      <a:pt x="1892" y="2006"/>
                    </a:lnTo>
                    <a:lnTo>
                      <a:pt x="1951" y="1951"/>
                    </a:lnTo>
                    <a:lnTo>
                      <a:pt x="2006" y="1892"/>
                    </a:lnTo>
                    <a:lnTo>
                      <a:pt x="2055" y="1828"/>
                    </a:lnTo>
                    <a:lnTo>
                      <a:pt x="2100" y="1759"/>
                    </a:lnTo>
                    <a:lnTo>
                      <a:pt x="2138" y="1688"/>
                    </a:lnTo>
                    <a:lnTo>
                      <a:pt x="2169" y="1612"/>
                    </a:lnTo>
                    <a:lnTo>
                      <a:pt x="2196" y="1533"/>
                    </a:lnTo>
                    <a:lnTo>
                      <a:pt x="2214" y="1452"/>
                    </a:lnTo>
                    <a:lnTo>
                      <a:pt x="2225" y="1369"/>
                    </a:lnTo>
                    <a:lnTo>
                      <a:pt x="2229" y="1283"/>
                    </a:lnTo>
                    <a:lnTo>
                      <a:pt x="2225" y="1197"/>
                    </a:lnTo>
                    <a:lnTo>
                      <a:pt x="2214" y="1112"/>
                    </a:lnTo>
                    <a:lnTo>
                      <a:pt x="2196" y="1031"/>
                    </a:lnTo>
                    <a:lnTo>
                      <a:pt x="2169" y="953"/>
                    </a:lnTo>
                    <a:lnTo>
                      <a:pt x="2138" y="877"/>
                    </a:lnTo>
                    <a:lnTo>
                      <a:pt x="2100" y="805"/>
                    </a:lnTo>
                    <a:lnTo>
                      <a:pt x="2055" y="737"/>
                    </a:lnTo>
                    <a:lnTo>
                      <a:pt x="2006" y="673"/>
                    </a:lnTo>
                    <a:lnTo>
                      <a:pt x="1951" y="614"/>
                    </a:lnTo>
                    <a:lnTo>
                      <a:pt x="1892" y="559"/>
                    </a:lnTo>
                    <a:lnTo>
                      <a:pt x="1828" y="509"/>
                    </a:lnTo>
                    <a:lnTo>
                      <a:pt x="1760" y="465"/>
                    </a:lnTo>
                    <a:lnTo>
                      <a:pt x="1688" y="428"/>
                    </a:lnTo>
                    <a:lnTo>
                      <a:pt x="1613" y="395"/>
                    </a:lnTo>
                    <a:lnTo>
                      <a:pt x="1534" y="370"/>
                    </a:lnTo>
                    <a:lnTo>
                      <a:pt x="1452" y="352"/>
                    </a:lnTo>
                    <a:lnTo>
                      <a:pt x="1369" y="340"/>
                    </a:lnTo>
                    <a:lnTo>
                      <a:pt x="1283" y="336"/>
                    </a:lnTo>
                    <a:close/>
                    <a:moveTo>
                      <a:pt x="1283" y="0"/>
                    </a:moveTo>
                    <a:lnTo>
                      <a:pt x="1383" y="4"/>
                    </a:lnTo>
                    <a:lnTo>
                      <a:pt x="1481" y="16"/>
                    </a:lnTo>
                    <a:lnTo>
                      <a:pt x="1577" y="34"/>
                    </a:lnTo>
                    <a:lnTo>
                      <a:pt x="1670" y="59"/>
                    </a:lnTo>
                    <a:lnTo>
                      <a:pt x="1759" y="92"/>
                    </a:lnTo>
                    <a:lnTo>
                      <a:pt x="1846" y="131"/>
                    </a:lnTo>
                    <a:lnTo>
                      <a:pt x="1930" y="175"/>
                    </a:lnTo>
                    <a:lnTo>
                      <a:pt x="2009" y="226"/>
                    </a:lnTo>
                    <a:lnTo>
                      <a:pt x="2084" y="282"/>
                    </a:lnTo>
                    <a:lnTo>
                      <a:pt x="2156" y="343"/>
                    </a:lnTo>
                    <a:lnTo>
                      <a:pt x="2222" y="410"/>
                    </a:lnTo>
                    <a:lnTo>
                      <a:pt x="2283" y="481"/>
                    </a:lnTo>
                    <a:lnTo>
                      <a:pt x="2339" y="556"/>
                    </a:lnTo>
                    <a:lnTo>
                      <a:pt x="2390" y="636"/>
                    </a:lnTo>
                    <a:lnTo>
                      <a:pt x="2435" y="719"/>
                    </a:lnTo>
                    <a:lnTo>
                      <a:pt x="2474" y="805"/>
                    </a:lnTo>
                    <a:lnTo>
                      <a:pt x="2505" y="896"/>
                    </a:lnTo>
                    <a:lnTo>
                      <a:pt x="2532" y="989"/>
                    </a:lnTo>
                    <a:lnTo>
                      <a:pt x="2550" y="1084"/>
                    </a:lnTo>
                    <a:lnTo>
                      <a:pt x="2561" y="1182"/>
                    </a:lnTo>
                    <a:lnTo>
                      <a:pt x="2566" y="1283"/>
                    </a:lnTo>
                    <a:lnTo>
                      <a:pt x="2561" y="1382"/>
                    </a:lnTo>
                    <a:lnTo>
                      <a:pt x="2550" y="1480"/>
                    </a:lnTo>
                    <a:lnTo>
                      <a:pt x="2532" y="1577"/>
                    </a:lnTo>
                    <a:lnTo>
                      <a:pt x="2505" y="1668"/>
                    </a:lnTo>
                    <a:lnTo>
                      <a:pt x="2474" y="1759"/>
                    </a:lnTo>
                    <a:lnTo>
                      <a:pt x="2435" y="1846"/>
                    </a:lnTo>
                    <a:lnTo>
                      <a:pt x="2390" y="1930"/>
                    </a:lnTo>
                    <a:lnTo>
                      <a:pt x="2339" y="2008"/>
                    </a:lnTo>
                    <a:lnTo>
                      <a:pt x="2283" y="2084"/>
                    </a:lnTo>
                    <a:lnTo>
                      <a:pt x="2222" y="2155"/>
                    </a:lnTo>
                    <a:lnTo>
                      <a:pt x="2156" y="2221"/>
                    </a:lnTo>
                    <a:lnTo>
                      <a:pt x="2084" y="2283"/>
                    </a:lnTo>
                    <a:lnTo>
                      <a:pt x="2009" y="2338"/>
                    </a:lnTo>
                    <a:lnTo>
                      <a:pt x="1930" y="2389"/>
                    </a:lnTo>
                    <a:lnTo>
                      <a:pt x="1846" y="2434"/>
                    </a:lnTo>
                    <a:lnTo>
                      <a:pt x="1759" y="2473"/>
                    </a:lnTo>
                    <a:lnTo>
                      <a:pt x="1670" y="2505"/>
                    </a:lnTo>
                    <a:lnTo>
                      <a:pt x="1577" y="2531"/>
                    </a:lnTo>
                    <a:lnTo>
                      <a:pt x="1481" y="2550"/>
                    </a:lnTo>
                    <a:lnTo>
                      <a:pt x="1383" y="2561"/>
                    </a:lnTo>
                    <a:lnTo>
                      <a:pt x="1283" y="2564"/>
                    </a:lnTo>
                    <a:lnTo>
                      <a:pt x="1182" y="2561"/>
                    </a:lnTo>
                    <a:lnTo>
                      <a:pt x="1084" y="2550"/>
                    </a:lnTo>
                    <a:lnTo>
                      <a:pt x="989" y="2531"/>
                    </a:lnTo>
                    <a:lnTo>
                      <a:pt x="896" y="2505"/>
                    </a:lnTo>
                    <a:lnTo>
                      <a:pt x="806" y="2473"/>
                    </a:lnTo>
                    <a:lnTo>
                      <a:pt x="719" y="2434"/>
                    </a:lnTo>
                    <a:lnTo>
                      <a:pt x="636" y="2389"/>
                    </a:lnTo>
                    <a:lnTo>
                      <a:pt x="556" y="2338"/>
                    </a:lnTo>
                    <a:lnTo>
                      <a:pt x="481" y="2283"/>
                    </a:lnTo>
                    <a:lnTo>
                      <a:pt x="410" y="2221"/>
                    </a:lnTo>
                    <a:lnTo>
                      <a:pt x="343" y="2155"/>
                    </a:lnTo>
                    <a:lnTo>
                      <a:pt x="283" y="2084"/>
                    </a:lnTo>
                    <a:lnTo>
                      <a:pt x="226" y="2008"/>
                    </a:lnTo>
                    <a:lnTo>
                      <a:pt x="175" y="1930"/>
                    </a:lnTo>
                    <a:lnTo>
                      <a:pt x="130" y="1846"/>
                    </a:lnTo>
                    <a:lnTo>
                      <a:pt x="92" y="1759"/>
                    </a:lnTo>
                    <a:lnTo>
                      <a:pt x="60" y="1668"/>
                    </a:lnTo>
                    <a:lnTo>
                      <a:pt x="34" y="1577"/>
                    </a:lnTo>
                    <a:lnTo>
                      <a:pt x="16" y="1480"/>
                    </a:lnTo>
                    <a:lnTo>
                      <a:pt x="5" y="1382"/>
                    </a:lnTo>
                    <a:lnTo>
                      <a:pt x="0" y="1283"/>
                    </a:lnTo>
                    <a:lnTo>
                      <a:pt x="5" y="1182"/>
                    </a:lnTo>
                    <a:lnTo>
                      <a:pt x="16" y="1084"/>
                    </a:lnTo>
                    <a:lnTo>
                      <a:pt x="34" y="989"/>
                    </a:lnTo>
                    <a:lnTo>
                      <a:pt x="60" y="896"/>
                    </a:lnTo>
                    <a:lnTo>
                      <a:pt x="92" y="805"/>
                    </a:lnTo>
                    <a:lnTo>
                      <a:pt x="130" y="719"/>
                    </a:lnTo>
                    <a:lnTo>
                      <a:pt x="175" y="636"/>
                    </a:lnTo>
                    <a:lnTo>
                      <a:pt x="226" y="556"/>
                    </a:lnTo>
                    <a:lnTo>
                      <a:pt x="283" y="481"/>
                    </a:lnTo>
                    <a:lnTo>
                      <a:pt x="343" y="410"/>
                    </a:lnTo>
                    <a:lnTo>
                      <a:pt x="410" y="343"/>
                    </a:lnTo>
                    <a:lnTo>
                      <a:pt x="481" y="282"/>
                    </a:lnTo>
                    <a:lnTo>
                      <a:pt x="556" y="226"/>
                    </a:lnTo>
                    <a:lnTo>
                      <a:pt x="636" y="175"/>
                    </a:lnTo>
                    <a:lnTo>
                      <a:pt x="719" y="131"/>
                    </a:lnTo>
                    <a:lnTo>
                      <a:pt x="806" y="92"/>
                    </a:lnTo>
                    <a:lnTo>
                      <a:pt x="896" y="59"/>
                    </a:lnTo>
                    <a:lnTo>
                      <a:pt x="989" y="34"/>
                    </a:lnTo>
                    <a:lnTo>
                      <a:pt x="1084" y="16"/>
                    </a:lnTo>
                    <a:lnTo>
                      <a:pt x="1182" y="4"/>
                    </a:lnTo>
                    <a:lnTo>
                      <a:pt x="1283"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62" name="Freeform 47"/>
              <p:cNvSpPr>
                <a:spLocks/>
              </p:cNvSpPr>
              <p:nvPr/>
            </p:nvSpPr>
            <p:spPr bwMode="auto">
              <a:xfrm>
                <a:off x="2368" y="3451"/>
                <a:ext cx="26" cy="26"/>
              </a:xfrm>
              <a:custGeom>
                <a:avLst/>
                <a:gdLst>
                  <a:gd name="T0" fmla="*/ 64 w 129"/>
                  <a:gd name="T1" fmla="*/ 0 h 129"/>
                  <a:gd name="T2" fmla="*/ 84 w 129"/>
                  <a:gd name="T3" fmla="*/ 3 h 129"/>
                  <a:gd name="T4" fmla="*/ 103 w 129"/>
                  <a:gd name="T5" fmla="*/ 13 h 129"/>
                  <a:gd name="T6" fmla="*/ 117 w 129"/>
                  <a:gd name="T7" fmla="*/ 26 h 129"/>
                  <a:gd name="T8" fmla="*/ 125 w 129"/>
                  <a:gd name="T9" fmla="*/ 45 h 129"/>
                  <a:gd name="T10" fmla="*/ 129 w 129"/>
                  <a:gd name="T11" fmla="*/ 65 h 129"/>
                  <a:gd name="T12" fmla="*/ 125 w 129"/>
                  <a:gd name="T13" fmla="*/ 86 h 129"/>
                  <a:gd name="T14" fmla="*/ 117 w 129"/>
                  <a:gd name="T15" fmla="*/ 103 h 129"/>
                  <a:gd name="T16" fmla="*/ 103 w 129"/>
                  <a:gd name="T17" fmla="*/ 117 h 129"/>
                  <a:gd name="T18" fmla="*/ 84 w 129"/>
                  <a:gd name="T19" fmla="*/ 127 h 129"/>
                  <a:gd name="T20" fmla="*/ 64 w 129"/>
                  <a:gd name="T21" fmla="*/ 129 h 129"/>
                  <a:gd name="T22" fmla="*/ 44 w 129"/>
                  <a:gd name="T23" fmla="*/ 127 h 129"/>
                  <a:gd name="T24" fmla="*/ 26 w 129"/>
                  <a:gd name="T25" fmla="*/ 117 h 129"/>
                  <a:gd name="T26" fmla="*/ 12 w 129"/>
                  <a:gd name="T27" fmla="*/ 103 h 129"/>
                  <a:gd name="T28" fmla="*/ 3 w 129"/>
                  <a:gd name="T29" fmla="*/ 86 h 129"/>
                  <a:gd name="T30" fmla="*/ 0 w 129"/>
                  <a:gd name="T31" fmla="*/ 65 h 129"/>
                  <a:gd name="T32" fmla="*/ 3 w 129"/>
                  <a:gd name="T33" fmla="*/ 45 h 129"/>
                  <a:gd name="T34" fmla="*/ 12 w 129"/>
                  <a:gd name="T35" fmla="*/ 26 h 129"/>
                  <a:gd name="T36" fmla="*/ 26 w 129"/>
                  <a:gd name="T37" fmla="*/ 13 h 129"/>
                  <a:gd name="T38" fmla="*/ 44 w 129"/>
                  <a:gd name="T39" fmla="*/ 3 h 129"/>
                  <a:gd name="T40" fmla="*/ 64 w 129"/>
                  <a:gd name="T4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 h="129">
                    <a:moveTo>
                      <a:pt x="64" y="0"/>
                    </a:moveTo>
                    <a:lnTo>
                      <a:pt x="84" y="3"/>
                    </a:lnTo>
                    <a:lnTo>
                      <a:pt x="103" y="13"/>
                    </a:lnTo>
                    <a:lnTo>
                      <a:pt x="117" y="26"/>
                    </a:lnTo>
                    <a:lnTo>
                      <a:pt x="125" y="45"/>
                    </a:lnTo>
                    <a:lnTo>
                      <a:pt x="129" y="65"/>
                    </a:lnTo>
                    <a:lnTo>
                      <a:pt x="125" y="86"/>
                    </a:lnTo>
                    <a:lnTo>
                      <a:pt x="117" y="103"/>
                    </a:lnTo>
                    <a:lnTo>
                      <a:pt x="103" y="117"/>
                    </a:lnTo>
                    <a:lnTo>
                      <a:pt x="84" y="127"/>
                    </a:lnTo>
                    <a:lnTo>
                      <a:pt x="64" y="129"/>
                    </a:lnTo>
                    <a:lnTo>
                      <a:pt x="44" y="127"/>
                    </a:lnTo>
                    <a:lnTo>
                      <a:pt x="26" y="117"/>
                    </a:lnTo>
                    <a:lnTo>
                      <a:pt x="12" y="103"/>
                    </a:lnTo>
                    <a:lnTo>
                      <a:pt x="3" y="86"/>
                    </a:lnTo>
                    <a:lnTo>
                      <a:pt x="0" y="65"/>
                    </a:lnTo>
                    <a:lnTo>
                      <a:pt x="3" y="45"/>
                    </a:lnTo>
                    <a:lnTo>
                      <a:pt x="12" y="26"/>
                    </a:lnTo>
                    <a:lnTo>
                      <a:pt x="26" y="13"/>
                    </a:lnTo>
                    <a:lnTo>
                      <a:pt x="44" y="3"/>
                    </a:lnTo>
                    <a:lnTo>
                      <a:pt x="64" y="0"/>
                    </a:lnTo>
                    <a:close/>
                  </a:path>
                </a:pathLst>
              </a:custGeom>
              <a:solidFill>
                <a:srgbClr val="2B9BED"/>
              </a:solidFill>
              <a:ln w="0">
                <a:solidFill>
                  <a:srgbClr val="2B9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63" name="Freeform 48"/>
              <p:cNvSpPr>
                <a:spLocks/>
              </p:cNvSpPr>
              <p:nvPr/>
            </p:nvSpPr>
            <p:spPr bwMode="auto">
              <a:xfrm>
                <a:off x="2245" y="3411"/>
                <a:ext cx="271" cy="468"/>
              </a:xfrm>
              <a:custGeom>
                <a:avLst/>
                <a:gdLst>
                  <a:gd name="T0" fmla="*/ 741 w 1357"/>
                  <a:gd name="T1" fmla="*/ 4 h 2339"/>
                  <a:gd name="T2" fmla="*/ 847 w 1357"/>
                  <a:gd name="T3" fmla="*/ 33 h 2339"/>
                  <a:gd name="T4" fmla="*/ 940 w 1357"/>
                  <a:gd name="T5" fmla="*/ 89 h 2339"/>
                  <a:gd name="T6" fmla="*/ 1015 w 1357"/>
                  <a:gd name="T7" fmla="*/ 164 h 2339"/>
                  <a:gd name="T8" fmla="*/ 1071 w 1357"/>
                  <a:gd name="T9" fmla="*/ 257 h 2339"/>
                  <a:gd name="T10" fmla="*/ 1100 w 1357"/>
                  <a:gd name="T11" fmla="*/ 363 h 2339"/>
                  <a:gd name="T12" fmla="*/ 1100 w 1357"/>
                  <a:gd name="T13" fmla="*/ 476 h 2339"/>
                  <a:gd name="T14" fmla="*/ 1072 w 1357"/>
                  <a:gd name="T15" fmla="*/ 578 h 2339"/>
                  <a:gd name="T16" fmla="*/ 1021 w 1357"/>
                  <a:gd name="T17" fmla="*/ 669 h 2339"/>
                  <a:gd name="T18" fmla="*/ 1024 w 1357"/>
                  <a:gd name="T19" fmla="*/ 711 h 2339"/>
                  <a:gd name="T20" fmla="*/ 1105 w 1357"/>
                  <a:gd name="T21" fmla="*/ 721 h 2339"/>
                  <a:gd name="T22" fmla="*/ 1182 w 1357"/>
                  <a:gd name="T23" fmla="*/ 750 h 2339"/>
                  <a:gd name="T24" fmla="*/ 1249 w 1357"/>
                  <a:gd name="T25" fmla="*/ 801 h 2339"/>
                  <a:gd name="T26" fmla="*/ 1299 w 1357"/>
                  <a:gd name="T27" fmla="*/ 867 h 2339"/>
                  <a:gd name="T28" fmla="*/ 1331 w 1357"/>
                  <a:gd name="T29" fmla="*/ 945 h 2339"/>
                  <a:gd name="T30" fmla="*/ 1344 w 1357"/>
                  <a:gd name="T31" fmla="*/ 1075 h 2339"/>
                  <a:gd name="T32" fmla="*/ 1352 w 1357"/>
                  <a:gd name="T33" fmla="*/ 1234 h 2339"/>
                  <a:gd name="T34" fmla="*/ 1357 w 1357"/>
                  <a:gd name="T35" fmla="*/ 1377 h 2339"/>
                  <a:gd name="T36" fmla="*/ 1356 w 1357"/>
                  <a:gd name="T37" fmla="*/ 1518 h 2339"/>
                  <a:gd name="T38" fmla="*/ 1350 w 1357"/>
                  <a:gd name="T39" fmla="*/ 1662 h 2339"/>
                  <a:gd name="T40" fmla="*/ 1338 w 1357"/>
                  <a:gd name="T41" fmla="*/ 1820 h 2339"/>
                  <a:gd name="T42" fmla="*/ 1323 w 1357"/>
                  <a:gd name="T43" fmla="*/ 1946 h 2339"/>
                  <a:gd name="T44" fmla="*/ 1291 w 1357"/>
                  <a:gd name="T45" fmla="*/ 2012 h 2339"/>
                  <a:gd name="T46" fmla="*/ 1239 w 1357"/>
                  <a:gd name="T47" fmla="*/ 2063 h 2339"/>
                  <a:gd name="T48" fmla="*/ 1206 w 1357"/>
                  <a:gd name="T49" fmla="*/ 2144 h 2339"/>
                  <a:gd name="T50" fmla="*/ 1194 w 1357"/>
                  <a:gd name="T51" fmla="*/ 2212 h 2339"/>
                  <a:gd name="T52" fmla="*/ 1160 w 1357"/>
                  <a:gd name="T53" fmla="*/ 2269 h 2339"/>
                  <a:gd name="T54" fmla="*/ 1109 w 1357"/>
                  <a:gd name="T55" fmla="*/ 2312 h 2339"/>
                  <a:gd name="T56" fmla="*/ 1047 w 1357"/>
                  <a:gd name="T57" fmla="*/ 2335 h 2339"/>
                  <a:gd name="T58" fmla="*/ 345 w 1357"/>
                  <a:gd name="T59" fmla="*/ 2339 h 2339"/>
                  <a:gd name="T60" fmla="*/ 278 w 1357"/>
                  <a:gd name="T61" fmla="*/ 2325 h 2339"/>
                  <a:gd name="T62" fmla="*/ 220 w 1357"/>
                  <a:gd name="T63" fmla="*/ 2293 h 2339"/>
                  <a:gd name="T64" fmla="*/ 177 w 1357"/>
                  <a:gd name="T65" fmla="*/ 2242 h 2339"/>
                  <a:gd name="T66" fmla="*/ 153 w 1357"/>
                  <a:gd name="T67" fmla="*/ 2178 h 2339"/>
                  <a:gd name="T68" fmla="*/ 151 w 1357"/>
                  <a:gd name="T69" fmla="*/ 2081 h 2339"/>
                  <a:gd name="T70" fmla="*/ 90 w 1357"/>
                  <a:gd name="T71" fmla="*/ 2040 h 2339"/>
                  <a:gd name="T72" fmla="*/ 47 w 1357"/>
                  <a:gd name="T73" fmla="*/ 1981 h 2339"/>
                  <a:gd name="T74" fmla="*/ 26 w 1357"/>
                  <a:gd name="T75" fmla="*/ 1908 h 2339"/>
                  <a:gd name="T76" fmla="*/ 12 w 1357"/>
                  <a:gd name="T77" fmla="*/ 1739 h 2339"/>
                  <a:gd name="T78" fmla="*/ 3 w 1357"/>
                  <a:gd name="T79" fmla="*/ 1588 h 2339"/>
                  <a:gd name="T80" fmla="*/ 0 w 1357"/>
                  <a:gd name="T81" fmla="*/ 1448 h 2339"/>
                  <a:gd name="T82" fmla="*/ 1 w 1357"/>
                  <a:gd name="T83" fmla="*/ 1307 h 2339"/>
                  <a:gd name="T84" fmla="*/ 8 w 1357"/>
                  <a:gd name="T85" fmla="*/ 1157 h 2339"/>
                  <a:gd name="T86" fmla="*/ 20 w 1357"/>
                  <a:gd name="T87" fmla="*/ 987 h 2339"/>
                  <a:gd name="T88" fmla="*/ 38 w 1357"/>
                  <a:gd name="T89" fmla="*/ 905 h 2339"/>
                  <a:gd name="T90" fmla="*/ 81 w 1357"/>
                  <a:gd name="T91" fmla="*/ 832 h 2339"/>
                  <a:gd name="T92" fmla="*/ 140 w 1357"/>
                  <a:gd name="T93" fmla="*/ 773 h 2339"/>
                  <a:gd name="T94" fmla="*/ 212 w 1357"/>
                  <a:gd name="T95" fmla="*/ 733 h 2339"/>
                  <a:gd name="T96" fmla="*/ 295 w 1357"/>
                  <a:gd name="T97" fmla="*/ 715 h 2339"/>
                  <a:gd name="T98" fmla="*/ 378 w 1357"/>
                  <a:gd name="T99" fmla="*/ 709 h 2339"/>
                  <a:gd name="T100" fmla="*/ 316 w 1357"/>
                  <a:gd name="T101" fmla="*/ 625 h 2339"/>
                  <a:gd name="T102" fmla="*/ 278 w 1357"/>
                  <a:gd name="T103" fmla="*/ 527 h 2339"/>
                  <a:gd name="T104" fmla="*/ 263 w 1357"/>
                  <a:gd name="T105" fmla="*/ 420 h 2339"/>
                  <a:gd name="T106" fmla="*/ 279 w 1357"/>
                  <a:gd name="T107" fmla="*/ 309 h 2339"/>
                  <a:gd name="T108" fmla="*/ 321 w 1357"/>
                  <a:gd name="T109" fmla="*/ 208 h 2339"/>
                  <a:gd name="T110" fmla="*/ 386 w 1357"/>
                  <a:gd name="T111" fmla="*/ 124 h 2339"/>
                  <a:gd name="T112" fmla="*/ 471 w 1357"/>
                  <a:gd name="T113" fmla="*/ 58 h 2339"/>
                  <a:gd name="T114" fmla="*/ 571 w 1357"/>
                  <a:gd name="T115" fmla="*/ 16 h 2339"/>
                  <a:gd name="T116" fmla="*/ 684 w 1357"/>
                  <a:gd name="T117" fmla="*/ 0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7" h="2339">
                    <a:moveTo>
                      <a:pt x="684" y="0"/>
                    </a:moveTo>
                    <a:lnTo>
                      <a:pt x="741" y="4"/>
                    </a:lnTo>
                    <a:lnTo>
                      <a:pt x="795" y="16"/>
                    </a:lnTo>
                    <a:lnTo>
                      <a:pt x="847" y="33"/>
                    </a:lnTo>
                    <a:lnTo>
                      <a:pt x="895" y="58"/>
                    </a:lnTo>
                    <a:lnTo>
                      <a:pt x="940" y="89"/>
                    </a:lnTo>
                    <a:lnTo>
                      <a:pt x="980" y="124"/>
                    </a:lnTo>
                    <a:lnTo>
                      <a:pt x="1015" y="164"/>
                    </a:lnTo>
                    <a:lnTo>
                      <a:pt x="1045" y="208"/>
                    </a:lnTo>
                    <a:lnTo>
                      <a:pt x="1071" y="257"/>
                    </a:lnTo>
                    <a:lnTo>
                      <a:pt x="1088" y="309"/>
                    </a:lnTo>
                    <a:lnTo>
                      <a:pt x="1100" y="363"/>
                    </a:lnTo>
                    <a:lnTo>
                      <a:pt x="1103" y="420"/>
                    </a:lnTo>
                    <a:lnTo>
                      <a:pt x="1100" y="476"/>
                    </a:lnTo>
                    <a:lnTo>
                      <a:pt x="1089" y="529"/>
                    </a:lnTo>
                    <a:lnTo>
                      <a:pt x="1072" y="578"/>
                    </a:lnTo>
                    <a:lnTo>
                      <a:pt x="1050" y="625"/>
                    </a:lnTo>
                    <a:lnTo>
                      <a:pt x="1021" y="669"/>
                    </a:lnTo>
                    <a:lnTo>
                      <a:pt x="989" y="709"/>
                    </a:lnTo>
                    <a:lnTo>
                      <a:pt x="1024" y="711"/>
                    </a:lnTo>
                    <a:lnTo>
                      <a:pt x="1062" y="715"/>
                    </a:lnTo>
                    <a:lnTo>
                      <a:pt x="1105" y="721"/>
                    </a:lnTo>
                    <a:lnTo>
                      <a:pt x="1145" y="733"/>
                    </a:lnTo>
                    <a:lnTo>
                      <a:pt x="1182" y="750"/>
                    </a:lnTo>
                    <a:lnTo>
                      <a:pt x="1217" y="773"/>
                    </a:lnTo>
                    <a:lnTo>
                      <a:pt x="1249" y="801"/>
                    </a:lnTo>
                    <a:lnTo>
                      <a:pt x="1276" y="832"/>
                    </a:lnTo>
                    <a:lnTo>
                      <a:pt x="1299" y="867"/>
                    </a:lnTo>
                    <a:lnTo>
                      <a:pt x="1317" y="905"/>
                    </a:lnTo>
                    <a:lnTo>
                      <a:pt x="1331" y="945"/>
                    </a:lnTo>
                    <a:lnTo>
                      <a:pt x="1337" y="987"/>
                    </a:lnTo>
                    <a:lnTo>
                      <a:pt x="1344" y="1075"/>
                    </a:lnTo>
                    <a:lnTo>
                      <a:pt x="1349" y="1156"/>
                    </a:lnTo>
                    <a:lnTo>
                      <a:pt x="1352" y="1234"/>
                    </a:lnTo>
                    <a:lnTo>
                      <a:pt x="1356" y="1307"/>
                    </a:lnTo>
                    <a:lnTo>
                      <a:pt x="1357" y="1377"/>
                    </a:lnTo>
                    <a:lnTo>
                      <a:pt x="1357" y="1448"/>
                    </a:lnTo>
                    <a:lnTo>
                      <a:pt x="1356" y="1518"/>
                    </a:lnTo>
                    <a:lnTo>
                      <a:pt x="1354" y="1588"/>
                    </a:lnTo>
                    <a:lnTo>
                      <a:pt x="1350" y="1662"/>
                    </a:lnTo>
                    <a:lnTo>
                      <a:pt x="1345" y="1739"/>
                    </a:lnTo>
                    <a:lnTo>
                      <a:pt x="1338" y="1820"/>
                    </a:lnTo>
                    <a:lnTo>
                      <a:pt x="1331" y="1908"/>
                    </a:lnTo>
                    <a:lnTo>
                      <a:pt x="1323" y="1946"/>
                    </a:lnTo>
                    <a:lnTo>
                      <a:pt x="1310" y="1981"/>
                    </a:lnTo>
                    <a:lnTo>
                      <a:pt x="1291" y="2012"/>
                    </a:lnTo>
                    <a:lnTo>
                      <a:pt x="1267" y="2040"/>
                    </a:lnTo>
                    <a:lnTo>
                      <a:pt x="1239" y="2063"/>
                    </a:lnTo>
                    <a:lnTo>
                      <a:pt x="1206" y="2081"/>
                    </a:lnTo>
                    <a:lnTo>
                      <a:pt x="1206" y="2144"/>
                    </a:lnTo>
                    <a:lnTo>
                      <a:pt x="1204" y="2178"/>
                    </a:lnTo>
                    <a:lnTo>
                      <a:pt x="1194" y="2212"/>
                    </a:lnTo>
                    <a:lnTo>
                      <a:pt x="1180" y="2242"/>
                    </a:lnTo>
                    <a:lnTo>
                      <a:pt x="1160" y="2269"/>
                    </a:lnTo>
                    <a:lnTo>
                      <a:pt x="1137" y="2293"/>
                    </a:lnTo>
                    <a:lnTo>
                      <a:pt x="1109" y="2312"/>
                    </a:lnTo>
                    <a:lnTo>
                      <a:pt x="1079" y="2325"/>
                    </a:lnTo>
                    <a:lnTo>
                      <a:pt x="1047" y="2335"/>
                    </a:lnTo>
                    <a:lnTo>
                      <a:pt x="1012" y="2339"/>
                    </a:lnTo>
                    <a:lnTo>
                      <a:pt x="345" y="2339"/>
                    </a:lnTo>
                    <a:lnTo>
                      <a:pt x="310" y="2335"/>
                    </a:lnTo>
                    <a:lnTo>
                      <a:pt x="278" y="2325"/>
                    </a:lnTo>
                    <a:lnTo>
                      <a:pt x="247" y="2312"/>
                    </a:lnTo>
                    <a:lnTo>
                      <a:pt x="220" y="2293"/>
                    </a:lnTo>
                    <a:lnTo>
                      <a:pt x="197" y="2269"/>
                    </a:lnTo>
                    <a:lnTo>
                      <a:pt x="177" y="2242"/>
                    </a:lnTo>
                    <a:lnTo>
                      <a:pt x="163" y="2212"/>
                    </a:lnTo>
                    <a:lnTo>
                      <a:pt x="153" y="2178"/>
                    </a:lnTo>
                    <a:lnTo>
                      <a:pt x="151" y="2144"/>
                    </a:lnTo>
                    <a:lnTo>
                      <a:pt x="151" y="2081"/>
                    </a:lnTo>
                    <a:lnTo>
                      <a:pt x="118" y="2063"/>
                    </a:lnTo>
                    <a:lnTo>
                      <a:pt x="90" y="2040"/>
                    </a:lnTo>
                    <a:lnTo>
                      <a:pt x="66" y="2012"/>
                    </a:lnTo>
                    <a:lnTo>
                      <a:pt x="47" y="1981"/>
                    </a:lnTo>
                    <a:lnTo>
                      <a:pt x="33" y="1946"/>
                    </a:lnTo>
                    <a:lnTo>
                      <a:pt x="26" y="1908"/>
                    </a:lnTo>
                    <a:lnTo>
                      <a:pt x="19" y="1821"/>
                    </a:lnTo>
                    <a:lnTo>
                      <a:pt x="12" y="1739"/>
                    </a:lnTo>
                    <a:lnTo>
                      <a:pt x="7" y="1662"/>
                    </a:lnTo>
                    <a:lnTo>
                      <a:pt x="3" y="1588"/>
                    </a:lnTo>
                    <a:lnTo>
                      <a:pt x="1" y="1518"/>
                    </a:lnTo>
                    <a:lnTo>
                      <a:pt x="0" y="1448"/>
                    </a:lnTo>
                    <a:lnTo>
                      <a:pt x="0" y="1377"/>
                    </a:lnTo>
                    <a:lnTo>
                      <a:pt x="1" y="1307"/>
                    </a:lnTo>
                    <a:lnTo>
                      <a:pt x="3" y="1234"/>
                    </a:lnTo>
                    <a:lnTo>
                      <a:pt x="8" y="1157"/>
                    </a:lnTo>
                    <a:lnTo>
                      <a:pt x="13" y="1075"/>
                    </a:lnTo>
                    <a:lnTo>
                      <a:pt x="20" y="987"/>
                    </a:lnTo>
                    <a:lnTo>
                      <a:pt x="26" y="945"/>
                    </a:lnTo>
                    <a:lnTo>
                      <a:pt x="38" y="905"/>
                    </a:lnTo>
                    <a:lnTo>
                      <a:pt x="58" y="867"/>
                    </a:lnTo>
                    <a:lnTo>
                      <a:pt x="81" y="832"/>
                    </a:lnTo>
                    <a:lnTo>
                      <a:pt x="108" y="801"/>
                    </a:lnTo>
                    <a:lnTo>
                      <a:pt x="140" y="773"/>
                    </a:lnTo>
                    <a:lnTo>
                      <a:pt x="175" y="750"/>
                    </a:lnTo>
                    <a:lnTo>
                      <a:pt x="212" y="733"/>
                    </a:lnTo>
                    <a:lnTo>
                      <a:pt x="252" y="721"/>
                    </a:lnTo>
                    <a:lnTo>
                      <a:pt x="295" y="715"/>
                    </a:lnTo>
                    <a:lnTo>
                      <a:pt x="338" y="711"/>
                    </a:lnTo>
                    <a:lnTo>
                      <a:pt x="378" y="709"/>
                    </a:lnTo>
                    <a:lnTo>
                      <a:pt x="344" y="669"/>
                    </a:lnTo>
                    <a:lnTo>
                      <a:pt x="316" y="625"/>
                    </a:lnTo>
                    <a:lnTo>
                      <a:pt x="293" y="578"/>
                    </a:lnTo>
                    <a:lnTo>
                      <a:pt x="278" y="527"/>
                    </a:lnTo>
                    <a:lnTo>
                      <a:pt x="267" y="476"/>
                    </a:lnTo>
                    <a:lnTo>
                      <a:pt x="263" y="420"/>
                    </a:lnTo>
                    <a:lnTo>
                      <a:pt x="267" y="363"/>
                    </a:lnTo>
                    <a:lnTo>
                      <a:pt x="279" y="309"/>
                    </a:lnTo>
                    <a:lnTo>
                      <a:pt x="296" y="257"/>
                    </a:lnTo>
                    <a:lnTo>
                      <a:pt x="321" y="208"/>
                    </a:lnTo>
                    <a:lnTo>
                      <a:pt x="351" y="164"/>
                    </a:lnTo>
                    <a:lnTo>
                      <a:pt x="386" y="124"/>
                    </a:lnTo>
                    <a:lnTo>
                      <a:pt x="426" y="89"/>
                    </a:lnTo>
                    <a:lnTo>
                      <a:pt x="471" y="58"/>
                    </a:lnTo>
                    <a:lnTo>
                      <a:pt x="519" y="33"/>
                    </a:lnTo>
                    <a:lnTo>
                      <a:pt x="571" y="16"/>
                    </a:lnTo>
                    <a:lnTo>
                      <a:pt x="627" y="4"/>
                    </a:lnTo>
                    <a:lnTo>
                      <a:pt x="684"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64" name="Freeform 49"/>
              <p:cNvSpPr>
                <a:spLocks noEditPoints="1"/>
              </p:cNvSpPr>
              <p:nvPr/>
            </p:nvSpPr>
            <p:spPr bwMode="auto">
              <a:xfrm>
                <a:off x="2019" y="3277"/>
                <a:ext cx="474" cy="578"/>
              </a:xfrm>
              <a:custGeom>
                <a:avLst/>
                <a:gdLst>
                  <a:gd name="T0" fmla="*/ 1909 w 2368"/>
                  <a:gd name="T1" fmla="*/ 1488 h 2891"/>
                  <a:gd name="T2" fmla="*/ 2116 w 2368"/>
                  <a:gd name="T3" fmla="*/ 1501 h 2891"/>
                  <a:gd name="T4" fmla="*/ 2281 w 2368"/>
                  <a:gd name="T5" fmla="*/ 1547 h 2891"/>
                  <a:gd name="T6" fmla="*/ 2348 w 2368"/>
                  <a:gd name="T7" fmla="*/ 1669 h 2891"/>
                  <a:gd name="T8" fmla="*/ 2366 w 2368"/>
                  <a:gd name="T9" fmla="*/ 1982 h 2891"/>
                  <a:gd name="T10" fmla="*/ 2364 w 2368"/>
                  <a:gd name="T11" fmla="*/ 2255 h 2891"/>
                  <a:gd name="T12" fmla="*/ 2341 w 2368"/>
                  <a:gd name="T13" fmla="*/ 2569 h 2891"/>
                  <a:gd name="T14" fmla="*/ 2283 w 2368"/>
                  <a:gd name="T15" fmla="*/ 2646 h 2891"/>
                  <a:gd name="T16" fmla="*/ 2235 w 2368"/>
                  <a:gd name="T17" fmla="*/ 2655 h 2891"/>
                  <a:gd name="T18" fmla="*/ 2216 w 2368"/>
                  <a:gd name="T19" fmla="*/ 2660 h 2891"/>
                  <a:gd name="T20" fmla="*/ 2195 w 2368"/>
                  <a:gd name="T21" fmla="*/ 2868 h 2891"/>
                  <a:gd name="T22" fmla="*/ 1475 w 2368"/>
                  <a:gd name="T23" fmla="*/ 2891 h 2891"/>
                  <a:gd name="T24" fmla="*/ 1410 w 2368"/>
                  <a:gd name="T25" fmla="*/ 2854 h 2891"/>
                  <a:gd name="T26" fmla="*/ 1391 w 2368"/>
                  <a:gd name="T27" fmla="*/ 2659 h 2891"/>
                  <a:gd name="T28" fmla="*/ 1379 w 2368"/>
                  <a:gd name="T29" fmla="*/ 2654 h 2891"/>
                  <a:gd name="T30" fmla="*/ 1312 w 2368"/>
                  <a:gd name="T31" fmla="*/ 2632 h 2891"/>
                  <a:gd name="T32" fmla="*/ 1267 w 2368"/>
                  <a:gd name="T33" fmla="*/ 2482 h 2891"/>
                  <a:gd name="T34" fmla="*/ 1250 w 2368"/>
                  <a:gd name="T35" fmla="*/ 2186 h 2891"/>
                  <a:gd name="T36" fmla="*/ 1253 w 2368"/>
                  <a:gd name="T37" fmla="*/ 1910 h 2891"/>
                  <a:gd name="T38" fmla="*/ 1276 w 2368"/>
                  <a:gd name="T39" fmla="*/ 1634 h 2891"/>
                  <a:gd name="T40" fmla="*/ 1365 w 2368"/>
                  <a:gd name="T41" fmla="*/ 1526 h 2891"/>
                  <a:gd name="T42" fmla="*/ 1561 w 2368"/>
                  <a:gd name="T43" fmla="*/ 1497 h 2891"/>
                  <a:gd name="T44" fmla="*/ 1749 w 2368"/>
                  <a:gd name="T45" fmla="*/ 1487 h 2891"/>
                  <a:gd name="T46" fmla="*/ 1900 w 2368"/>
                  <a:gd name="T47" fmla="*/ 805 h 2891"/>
                  <a:gd name="T48" fmla="*/ 2040 w 2368"/>
                  <a:gd name="T49" fmla="*/ 895 h 2891"/>
                  <a:gd name="T50" fmla="*/ 2110 w 2368"/>
                  <a:gd name="T51" fmla="*/ 1048 h 2891"/>
                  <a:gd name="T52" fmla="*/ 2086 w 2368"/>
                  <a:gd name="T53" fmla="*/ 1219 h 2891"/>
                  <a:gd name="T54" fmla="*/ 1977 w 2368"/>
                  <a:gd name="T55" fmla="*/ 1345 h 2891"/>
                  <a:gd name="T56" fmla="*/ 1814 w 2368"/>
                  <a:gd name="T57" fmla="*/ 1393 h 2891"/>
                  <a:gd name="T58" fmla="*/ 1649 w 2368"/>
                  <a:gd name="T59" fmla="*/ 1345 h 2891"/>
                  <a:gd name="T60" fmla="*/ 1541 w 2368"/>
                  <a:gd name="T61" fmla="*/ 1219 h 2891"/>
                  <a:gd name="T62" fmla="*/ 1516 w 2368"/>
                  <a:gd name="T63" fmla="*/ 1048 h 2891"/>
                  <a:gd name="T64" fmla="*/ 1587 w 2368"/>
                  <a:gd name="T65" fmla="*/ 895 h 2891"/>
                  <a:gd name="T66" fmla="*/ 1727 w 2368"/>
                  <a:gd name="T67" fmla="*/ 805 h 2891"/>
                  <a:gd name="T68" fmla="*/ 1055 w 2368"/>
                  <a:gd name="T69" fmla="*/ 4 h 2891"/>
                  <a:gd name="T70" fmla="*/ 1374 w 2368"/>
                  <a:gd name="T71" fmla="*/ 90 h 2891"/>
                  <a:gd name="T72" fmla="*/ 1640 w 2368"/>
                  <a:gd name="T73" fmla="*/ 271 h 2891"/>
                  <a:gd name="T74" fmla="*/ 1832 w 2368"/>
                  <a:gd name="T75" fmla="*/ 528 h 2891"/>
                  <a:gd name="T76" fmla="*/ 1814 w 2368"/>
                  <a:gd name="T77" fmla="*/ 672 h 2891"/>
                  <a:gd name="T78" fmla="*/ 1601 w 2368"/>
                  <a:gd name="T79" fmla="*/ 730 h 2891"/>
                  <a:gd name="T80" fmla="*/ 1451 w 2368"/>
                  <a:gd name="T81" fmla="*/ 880 h 2891"/>
                  <a:gd name="T82" fmla="*/ 1393 w 2368"/>
                  <a:gd name="T83" fmla="*/ 1092 h 2891"/>
                  <a:gd name="T84" fmla="*/ 1446 w 2368"/>
                  <a:gd name="T85" fmla="*/ 1297 h 2891"/>
                  <a:gd name="T86" fmla="*/ 1425 w 2368"/>
                  <a:gd name="T87" fmla="*/ 1387 h 2891"/>
                  <a:gd name="T88" fmla="*/ 1270 w 2368"/>
                  <a:gd name="T89" fmla="*/ 1445 h 2891"/>
                  <a:gd name="T90" fmla="*/ 1168 w 2368"/>
                  <a:gd name="T91" fmla="*/ 1577 h 2891"/>
                  <a:gd name="T92" fmla="*/ 1139 w 2368"/>
                  <a:gd name="T93" fmla="*/ 1798 h 2891"/>
                  <a:gd name="T94" fmla="*/ 969 w 2368"/>
                  <a:gd name="T95" fmla="*/ 1938 h 2891"/>
                  <a:gd name="T96" fmla="*/ 647 w 2368"/>
                  <a:gd name="T97" fmla="*/ 1884 h 2891"/>
                  <a:gd name="T98" fmla="*/ 371 w 2368"/>
                  <a:gd name="T99" fmla="*/ 1731 h 2891"/>
                  <a:gd name="T100" fmla="*/ 160 w 2368"/>
                  <a:gd name="T101" fmla="*/ 1503 h 2891"/>
                  <a:gd name="T102" fmla="*/ 30 w 2368"/>
                  <a:gd name="T103" fmla="*/ 1214 h 2891"/>
                  <a:gd name="T104" fmla="*/ 4 w 2368"/>
                  <a:gd name="T105" fmla="*/ 886 h 2891"/>
                  <a:gd name="T106" fmla="*/ 84 w 2368"/>
                  <a:gd name="T107" fmla="*/ 574 h 2891"/>
                  <a:gd name="T108" fmla="*/ 257 w 2368"/>
                  <a:gd name="T109" fmla="*/ 313 h 2891"/>
                  <a:gd name="T110" fmla="*/ 503 w 2368"/>
                  <a:gd name="T111" fmla="*/ 120 h 2891"/>
                  <a:gd name="T112" fmla="*/ 803 w 2368"/>
                  <a:gd name="T113" fmla="*/ 15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8" h="2891">
                    <a:moveTo>
                      <a:pt x="1788" y="1487"/>
                    </a:moveTo>
                    <a:lnTo>
                      <a:pt x="1828" y="1487"/>
                    </a:lnTo>
                    <a:lnTo>
                      <a:pt x="1867" y="1487"/>
                    </a:lnTo>
                    <a:lnTo>
                      <a:pt x="1909" y="1488"/>
                    </a:lnTo>
                    <a:lnTo>
                      <a:pt x="1953" y="1491"/>
                    </a:lnTo>
                    <a:lnTo>
                      <a:pt x="2002" y="1493"/>
                    </a:lnTo>
                    <a:lnTo>
                      <a:pt x="2056" y="1497"/>
                    </a:lnTo>
                    <a:lnTo>
                      <a:pt x="2116" y="1501"/>
                    </a:lnTo>
                    <a:lnTo>
                      <a:pt x="2184" y="1505"/>
                    </a:lnTo>
                    <a:lnTo>
                      <a:pt x="2219" y="1513"/>
                    </a:lnTo>
                    <a:lnTo>
                      <a:pt x="2252" y="1526"/>
                    </a:lnTo>
                    <a:lnTo>
                      <a:pt x="2281" y="1547"/>
                    </a:lnTo>
                    <a:lnTo>
                      <a:pt x="2307" y="1572"/>
                    </a:lnTo>
                    <a:lnTo>
                      <a:pt x="2327" y="1601"/>
                    </a:lnTo>
                    <a:lnTo>
                      <a:pt x="2341" y="1634"/>
                    </a:lnTo>
                    <a:lnTo>
                      <a:pt x="2348" y="1669"/>
                    </a:lnTo>
                    <a:lnTo>
                      <a:pt x="2354" y="1754"/>
                    </a:lnTo>
                    <a:lnTo>
                      <a:pt x="2359" y="1835"/>
                    </a:lnTo>
                    <a:lnTo>
                      <a:pt x="2364" y="1910"/>
                    </a:lnTo>
                    <a:lnTo>
                      <a:pt x="2366" y="1982"/>
                    </a:lnTo>
                    <a:lnTo>
                      <a:pt x="2368" y="2051"/>
                    </a:lnTo>
                    <a:lnTo>
                      <a:pt x="2368" y="2118"/>
                    </a:lnTo>
                    <a:lnTo>
                      <a:pt x="2366" y="2186"/>
                    </a:lnTo>
                    <a:lnTo>
                      <a:pt x="2364" y="2255"/>
                    </a:lnTo>
                    <a:lnTo>
                      <a:pt x="2360" y="2328"/>
                    </a:lnTo>
                    <a:lnTo>
                      <a:pt x="2356" y="2403"/>
                    </a:lnTo>
                    <a:lnTo>
                      <a:pt x="2349" y="2482"/>
                    </a:lnTo>
                    <a:lnTo>
                      <a:pt x="2341" y="2569"/>
                    </a:lnTo>
                    <a:lnTo>
                      <a:pt x="2335" y="2594"/>
                    </a:lnTo>
                    <a:lnTo>
                      <a:pt x="2323" y="2615"/>
                    </a:lnTo>
                    <a:lnTo>
                      <a:pt x="2305" y="2632"/>
                    </a:lnTo>
                    <a:lnTo>
                      <a:pt x="2283" y="2646"/>
                    </a:lnTo>
                    <a:lnTo>
                      <a:pt x="2259" y="2650"/>
                    </a:lnTo>
                    <a:lnTo>
                      <a:pt x="2246" y="2653"/>
                    </a:lnTo>
                    <a:lnTo>
                      <a:pt x="2238" y="2654"/>
                    </a:lnTo>
                    <a:lnTo>
                      <a:pt x="2235" y="2655"/>
                    </a:lnTo>
                    <a:lnTo>
                      <a:pt x="2232" y="2656"/>
                    </a:lnTo>
                    <a:lnTo>
                      <a:pt x="2231" y="2658"/>
                    </a:lnTo>
                    <a:lnTo>
                      <a:pt x="2226" y="2659"/>
                    </a:lnTo>
                    <a:lnTo>
                      <a:pt x="2216" y="2660"/>
                    </a:lnTo>
                    <a:lnTo>
                      <a:pt x="2216" y="2816"/>
                    </a:lnTo>
                    <a:lnTo>
                      <a:pt x="2214" y="2835"/>
                    </a:lnTo>
                    <a:lnTo>
                      <a:pt x="2207" y="2854"/>
                    </a:lnTo>
                    <a:lnTo>
                      <a:pt x="2195" y="2868"/>
                    </a:lnTo>
                    <a:lnTo>
                      <a:pt x="2179" y="2880"/>
                    </a:lnTo>
                    <a:lnTo>
                      <a:pt x="2162" y="2887"/>
                    </a:lnTo>
                    <a:lnTo>
                      <a:pt x="2142" y="2891"/>
                    </a:lnTo>
                    <a:lnTo>
                      <a:pt x="1475" y="2891"/>
                    </a:lnTo>
                    <a:lnTo>
                      <a:pt x="1455" y="2887"/>
                    </a:lnTo>
                    <a:lnTo>
                      <a:pt x="1438" y="2880"/>
                    </a:lnTo>
                    <a:lnTo>
                      <a:pt x="1422" y="2868"/>
                    </a:lnTo>
                    <a:lnTo>
                      <a:pt x="1410" y="2854"/>
                    </a:lnTo>
                    <a:lnTo>
                      <a:pt x="1403" y="2835"/>
                    </a:lnTo>
                    <a:lnTo>
                      <a:pt x="1400" y="2816"/>
                    </a:lnTo>
                    <a:lnTo>
                      <a:pt x="1400" y="2660"/>
                    </a:lnTo>
                    <a:lnTo>
                      <a:pt x="1391" y="2659"/>
                    </a:lnTo>
                    <a:lnTo>
                      <a:pt x="1386" y="2658"/>
                    </a:lnTo>
                    <a:lnTo>
                      <a:pt x="1385" y="2656"/>
                    </a:lnTo>
                    <a:lnTo>
                      <a:pt x="1382" y="2655"/>
                    </a:lnTo>
                    <a:lnTo>
                      <a:pt x="1379" y="2654"/>
                    </a:lnTo>
                    <a:lnTo>
                      <a:pt x="1371" y="2653"/>
                    </a:lnTo>
                    <a:lnTo>
                      <a:pt x="1358" y="2650"/>
                    </a:lnTo>
                    <a:lnTo>
                      <a:pt x="1334" y="2646"/>
                    </a:lnTo>
                    <a:lnTo>
                      <a:pt x="1312" y="2632"/>
                    </a:lnTo>
                    <a:lnTo>
                      <a:pt x="1294" y="2615"/>
                    </a:lnTo>
                    <a:lnTo>
                      <a:pt x="1282" y="2594"/>
                    </a:lnTo>
                    <a:lnTo>
                      <a:pt x="1276" y="2569"/>
                    </a:lnTo>
                    <a:lnTo>
                      <a:pt x="1267" y="2482"/>
                    </a:lnTo>
                    <a:lnTo>
                      <a:pt x="1261" y="2403"/>
                    </a:lnTo>
                    <a:lnTo>
                      <a:pt x="1256" y="2328"/>
                    </a:lnTo>
                    <a:lnTo>
                      <a:pt x="1253" y="2255"/>
                    </a:lnTo>
                    <a:lnTo>
                      <a:pt x="1250" y="2186"/>
                    </a:lnTo>
                    <a:lnTo>
                      <a:pt x="1249" y="2118"/>
                    </a:lnTo>
                    <a:lnTo>
                      <a:pt x="1249" y="2051"/>
                    </a:lnTo>
                    <a:lnTo>
                      <a:pt x="1250" y="1982"/>
                    </a:lnTo>
                    <a:lnTo>
                      <a:pt x="1253" y="1910"/>
                    </a:lnTo>
                    <a:lnTo>
                      <a:pt x="1258" y="1835"/>
                    </a:lnTo>
                    <a:lnTo>
                      <a:pt x="1263" y="1754"/>
                    </a:lnTo>
                    <a:lnTo>
                      <a:pt x="1269" y="1669"/>
                    </a:lnTo>
                    <a:lnTo>
                      <a:pt x="1276" y="1634"/>
                    </a:lnTo>
                    <a:lnTo>
                      <a:pt x="1289" y="1601"/>
                    </a:lnTo>
                    <a:lnTo>
                      <a:pt x="1310" y="1572"/>
                    </a:lnTo>
                    <a:lnTo>
                      <a:pt x="1335" y="1547"/>
                    </a:lnTo>
                    <a:lnTo>
                      <a:pt x="1365" y="1526"/>
                    </a:lnTo>
                    <a:lnTo>
                      <a:pt x="1398" y="1513"/>
                    </a:lnTo>
                    <a:lnTo>
                      <a:pt x="1433" y="1505"/>
                    </a:lnTo>
                    <a:lnTo>
                      <a:pt x="1501" y="1501"/>
                    </a:lnTo>
                    <a:lnTo>
                      <a:pt x="1561" y="1497"/>
                    </a:lnTo>
                    <a:lnTo>
                      <a:pt x="1614" y="1493"/>
                    </a:lnTo>
                    <a:lnTo>
                      <a:pt x="1663" y="1491"/>
                    </a:lnTo>
                    <a:lnTo>
                      <a:pt x="1707" y="1488"/>
                    </a:lnTo>
                    <a:lnTo>
                      <a:pt x="1749" y="1487"/>
                    </a:lnTo>
                    <a:lnTo>
                      <a:pt x="1788" y="1487"/>
                    </a:lnTo>
                    <a:close/>
                    <a:moveTo>
                      <a:pt x="1814" y="792"/>
                    </a:moveTo>
                    <a:lnTo>
                      <a:pt x="1857" y="796"/>
                    </a:lnTo>
                    <a:lnTo>
                      <a:pt x="1900" y="805"/>
                    </a:lnTo>
                    <a:lnTo>
                      <a:pt x="1940" y="820"/>
                    </a:lnTo>
                    <a:lnTo>
                      <a:pt x="1977" y="840"/>
                    </a:lnTo>
                    <a:lnTo>
                      <a:pt x="2010" y="866"/>
                    </a:lnTo>
                    <a:lnTo>
                      <a:pt x="2040" y="895"/>
                    </a:lnTo>
                    <a:lnTo>
                      <a:pt x="2065" y="929"/>
                    </a:lnTo>
                    <a:lnTo>
                      <a:pt x="2086" y="966"/>
                    </a:lnTo>
                    <a:lnTo>
                      <a:pt x="2100" y="1006"/>
                    </a:lnTo>
                    <a:lnTo>
                      <a:pt x="2110" y="1048"/>
                    </a:lnTo>
                    <a:lnTo>
                      <a:pt x="2114" y="1092"/>
                    </a:lnTo>
                    <a:lnTo>
                      <a:pt x="2110" y="1137"/>
                    </a:lnTo>
                    <a:lnTo>
                      <a:pt x="2100" y="1179"/>
                    </a:lnTo>
                    <a:lnTo>
                      <a:pt x="2086" y="1219"/>
                    </a:lnTo>
                    <a:lnTo>
                      <a:pt x="2065" y="1256"/>
                    </a:lnTo>
                    <a:lnTo>
                      <a:pt x="2040" y="1289"/>
                    </a:lnTo>
                    <a:lnTo>
                      <a:pt x="2010" y="1319"/>
                    </a:lnTo>
                    <a:lnTo>
                      <a:pt x="1977" y="1345"/>
                    </a:lnTo>
                    <a:lnTo>
                      <a:pt x="1940" y="1365"/>
                    </a:lnTo>
                    <a:lnTo>
                      <a:pt x="1900" y="1380"/>
                    </a:lnTo>
                    <a:lnTo>
                      <a:pt x="1857" y="1389"/>
                    </a:lnTo>
                    <a:lnTo>
                      <a:pt x="1814" y="1393"/>
                    </a:lnTo>
                    <a:lnTo>
                      <a:pt x="1769" y="1389"/>
                    </a:lnTo>
                    <a:lnTo>
                      <a:pt x="1727" y="1380"/>
                    </a:lnTo>
                    <a:lnTo>
                      <a:pt x="1687" y="1365"/>
                    </a:lnTo>
                    <a:lnTo>
                      <a:pt x="1649" y="1345"/>
                    </a:lnTo>
                    <a:lnTo>
                      <a:pt x="1617" y="1319"/>
                    </a:lnTo>
                    <a:lnTo>
                      <a:pt x="1587" y="1289"/>
                    </a:lnTo>
                    <a:lnTo>
                      <a:pt x="1561" y="1256"/>
                    </a:lnTo>
                    <a:lnTo>
                      <a:pt x="1541" y="1219"/>
                    </a:lnTo>
                    <a:lnTo>
                      <a:pt x="1526" y="1179"/>
                    </a:lnTo>
                    <a:lnTo>
                      <a:pt x="1516" y="1137"/>
                    </a:lnTo>
                    <a:lnTo>
                      <a:pt x="1513" y="1092"/>
                    </a:lnTo>
                    <a:lnTo>
                      <a:pt x="1516" y="1048"/>
                    </a:lnTo>
                    <a:lnTo>
                      <a:pt x="1526" y="1006"/>
                    </a:lnTo>
                    <a:lnTo>
                      <a:pt x="1541" y="966"/>
                    </a:lnTo>
                    <a:lnTo>
                      <a:pt x="1561" y="929"/>
                    </a:lnTo>
                    <a:lnTo>
                      <a:pt x="1587" y="895"/>
                    </a:lnTo>
                    <a:lnTo>
                      <a:pt x="1617" y="866"/>
                    </a:lnTo>
                    <a:lnTo>
                      <a:pt x="1649" y="840"/>
                    </a:lnTo>
                    <a:lnTo>
                      <a:pt x="1687" y="820"/>
                    </a:lnTo>
                    <a:lnTo>
                      <a:pt x="1727" y="805"/>
                    </a:lnTo>
                    <a:lnTo>
                      <a:pt x="1769" y="796"/>
                    </a:lnTo>
                    <a:lnTo>
                      <a:pt x="1814" y="792"/>
                    </a:lnTo>
                    <a:close/>
                    <a:moveTo>
                      <a:pt x="969" y="0"/>
                    </a:moveTo>
                    <a:lnTo>
                      <a:pt x="1055" y="4"/>
                    </a:lnTo>
                    <a:lnTo>
                      <a:pt x="1138" y="16"/>
                    </a:lnTo>
                    <a:lnTo>
                      <a:pt x="1219" y="33"/>
                    </a:lnTo>
                    <a:lnTo>
                      <a:pt x="1298" y="58"/>
                    </a:lnTo>
                    <a:lnTo>
                      <a:pt x="1374" y="90"/>
                    </a:lnTo>
                    <a:lnTo>
                      <a:pt x="1446" y="126"/>
                    </a:lnTo>
                    <a:lnTo>
                      <a:pt x="1515" y="169"/>
                    </a:lnTo>
                    <a:lnTo>
                      <a:pt x="1579" y="218"/>
                    </a:lnTo>
                    <a:lnTo>
                      <a:pt x="1640" y="271"/>
                    </a:lnTo>
                    <a:lnTo>
                      <a:pt x="1695" y="329"/>
                    </a:lnTo>
                    <a:lnTo>
                      <a:pt x="1746" y="392"/>
                    </a:lnTo>
                    <a:lnTo>
                      <a:pt x="1792" y="458"/>
                    </a:lnTo>
                    <a:lnTo>
                      <a:pt x="1832" y="528"/>
                    </a:lnTo>
                    <a:lnTo>
                      <a:pt x="1866" y="603"/>
                    </a:lnTo>
                    <a:lnTo>
                      <a:pt x="1894" y="681"/>
                    </a:lnTo>
                    <a:lnTo>
                      <a:pt x="1854" y="675"/>
                    </a:lnTo>
                    <a:lnTo>
                      <a:pt x="1814" y="672"/>
                    </a:lnTo>
                    <a:lnTo>
                      <a:pt x="1757" y="676"/>
                    </a:lnTo>
                    <a:lnTo>
                      <a:pt x="1701" y="688"/>
                    </a:lnTo>
                    <a:lnTo>
                      <a:pt x="1649" y="705"/>
                    </a:lnTo>
                    <a:lnTo>
                      <a:pt x="1601" y="730"/>
                    </a:lnTo>
                    <a:lnTo>
                      <a:pt x="1556" y="761"/>
                    </a:lnTo>
                    <a:lnTo>
                      <a:pt x="1516" y="796"/>
                    </a:lnTo>
                    <a:lnTo>
                      <a:pt x="1481" y="836"/>
                    </a:lnTo>
                    <a:lnTo>
                      <a:pt x="1451" y="880"/>
                    </a:lnTo>
                    <a:lnTo>
                      <a:pt x="1426" y="929"/>
                    </a:lnTo>
                    <a:lnTo>
                      <a:pt x="1409" y="981"/>
                    </a:lnTo>
                    <a:lnTo>
                      <a:pt x="1397" y="1035"/>
                    </a:lnTo>
                    <a:lnTo>
                      <a:pt x="1393" y="1092"/>
                    </a:lnTo>
                    <a:lnTo>
                      <a:pt x="1397" y="1148"/>
                    </a:lnTo>
                    <a:lnTo>
                      <a:pt x="1408" y="1199"/>
                    </a:lnTo>
                    <a:lnTo>
                      <a:pt x="1423" y="1250"/>
                    </a:lnTo>
                    <a:lnTo>
                      <a:pt x="1446" y="1297"/>
                    </a:lnTo>
                    <a:lnTo>
                      <a:pt x="1474" y="1341"/>
                    </a:lnTo>
                    <a:lnTo>
                      <a:pt x="1508" y="1381"/>
                    </a:lnTo>
                    <a:lnTo>
                      <a:pt x="1468" y="1383"/>
                    </a:lnTo>
                    <a:lnTo>
                      <a:pt x="1425" y="1387"/>
                    </a:lnTo>
                    <a:lnTo>
                      <a:pt x="1382" y="1393"/>
                    </a:lnTo>
                    <a:lnTo>
                      <a:pt x="1342" y="1405"/>
                    </a:lnTo>
                    <a:lnTo>
                      <a:pt x="1305" y="1422"/>
                    </a:lnTo>
                    <a:lnTo>
                      <a:pt x="1270" y="1445"/>
                    </a:lnTo>
                    <a:lnTo>
                      <a:pt x="1238" y="1473"/>
                    </a:lnTo>
                    <a:lnTo>
                      <a:pt x="1211" y="1504"/>
                    </a:lnTo>
                    <a:lnTo>
                      <a:pt x="1188" y="1539"/>
                    </a:lnTo>
                    <a:lnTo>
                      <a:pt x="1168" y="1577"/>
                    </a:lnTo>
                    <a:lnTo>
                      <a:pt x="1156" y="1617"/>
                    </a:lnTo>
                    <a:lnTo>
                      <a:pt x="1150" y="1659"/>
                    </a:lnTo>
                    <a:lnTo>
                      <a:pt x="1144" y="1730"/>
                    </a:lnTo>
                    <a:lnTo>
                      <a:pt x="1139" y="1798"/>
                    </a:lnTo>
                    <a:lnTo>
                      <a:pt x="1136" y="1863"/>
                    </a:lnTo>
                    <a:lnTo>
                      <a:pt x="1133" y="1924"/>
                    </a:lnTo>
                    <a:lnTo>
                      <a:pt x="1052" y="1935"/>
                    </a:lnTo>
                    <a:lnTo>
                      <a:pt x="969" y="1938"/>
                    </a:lnTo>
                    <a:lnTo>
                      <a:pt x="885" y="1935"/>
                    </a:lnTo>
                    <a:lnTo>
                      <a:pt x="803" y="1924"/>
                    </a:lnTo>
                    <a:lnTo>
                      <a:pt x="724" y="1907"/>
                    </a:lnTo>
                    <a:lnTo>
                      <a:pt x="647" y="1884"/>
                    </a:lnTo>
                    <a:lnTo>
                      <a:pt x="573" y="1854"/>
                    </a:lnTo>
                    <a:lnTo>
                      <a:pt x="503" y="1819"/>
                    </a:lnTo>
                    <a:lnTo>
                      <a:pt x="436" y="1777"/>
                    </a:lnTo>
                    <a:lnTo>
                      <a:pt x="371" y="1731"/>
                    </a:lnTo>
                    <a:lnTo>
                      <a:pt x="312" y="1681"/>
                    </a:lnTo>
                    <a:lnTo>
                      <a:pt x="257" y="1626"/>
                    </a:lnTo>
                    <a:lnTo>
                      <a:pt x="206" y="1566"/>
                    </a:lnTo>
                    <a:lnTo>
                      <a:pt x="160" y="1503"/>
                    </a:lnTo>
                    <a:lnTo>
                      <a:pt x="119" y="1435"/>
                    </a:lnTo>
                    <a:lnTo>
                      <a:pt x="84" y="1364"/>
                    </a:lnTo>
                    <a:lnTo>
                      <a:pt x="55" y="1290"/>
                    </a:lnTo>
                    <a:lnTo>
                      <a:pt x="30" y="1214"/>
                    </a:lnTo>
                    <a:lnTo>
                      <a:pt x="14" y="1134"/>
                    </a:lnTo>
                    <a:lnTo>
                      <a:pt x="4" y="1053"/>
                    </a:lnTo>
                    <a:lnTo>
                      <a:pt x="0" y="970"/>
                    </a:lnTo>
                    <a:lnTo>
                      <a:pt x="4" y="886"/>
                    </a:lnTo>
                    <a:lnTo>
                      <a:pt x="14" y="804"/>
                    </a:lnTo>
                    <a:lnTo>
                      <a:pt x="30" y="726"/>
                    </a:lnTo>
                    <a:lnTo>
                      <a:pt x="55" y="648"/>
                    </a:lnTo>
                    <a:lnTo>
                      <a:pt x="84" y="574"/>
                    </a:lnTo>
                    <a:lnTo>
                      <a:pt x="119" y="503"/>
                    </a:lnTo>
                    <a:lnTo>
                      <a:pt x="160" y="437"/>
                    </a:lnTo>
                    <a:lnTo>
                      <a:pt x="206" y="372"/>
                    </a:lnTo>
                    <a:lnTo>
                      <a:pt x="257" y="313"/>
                    </a:lnTo>
                    <a:lnTo>
                      <a:pt x="312" y="258"/>
                    </a:lnTo>
                    <a:lnTo>
                      <a:pt x="371" y="207"/>
                    </a:lnTo>
                    <a:lnTo>
                      <a:pt x="436" y="161"/>
                    </a:lnTo>
                    <a:lnTo>
                      <a:pt x="503" y="120"/>
                    </a:lnTo>
                    <a:lnTo>
                      <a:pt x="573" y="85"/>
                    </a:lnTo>
                    <a:lnTo>
                      <a:pt x="647" y="54"/>
                    </a:lnTo>
                    <a:lnTo>
                      <a:pt x="724" y="32"/>
                    </a:lnTo>
                    <a:lnTo>
                      <a:pt x="803" y="15"/>
                    </a:lnTo>
                    <a:lnTo>
                      <a:pt x="885" y="4"/>
                    </a:lnTo>
                    <a:lnTo>
                      <a:pt x="9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65" name="Freeform 50"/>
              <p:cNvSpPr>
                <a:spLocks noEditPoints="1"/>
              </p:cNvSpPr>
              <p:nvPr/>
            </p:nvSpPr>
            <p:spPr bwMode="auto">
              <a:xfrm>
                <a:off x="1980" y="3238"/>
                <a:ext cx="463" cy="465"/>
              </a:xfrm>
              <a:custGeom>
                <a:avLst/>
                <a:gdLst>
                  <a:gd name="T0" fmla="*/ 1359 w 2314"/>
                  <a:gd name="T1" fmla="*/ 214 h 2325"/>
                  <a:gd name="T2" fmla="*/ 1586 w 2314"/>
                  <a:gd name="T3" fmla="*/ 291 h 2325"/>
                  <a:gd name="T4" fmla="*/ 1784 w 2314"/>
                  <a:gd name="T5" fmla="*/ 419 h 2325"/>
                  <a:gd name="T6" fmla="*/ 1945 w 2314"/>
                  <a:gd name="T7" fmla="*/ 591 h 2325"/>
                  <a:gd name="T8" fmla="*/ 2060 w 2314"/>
                  <a:gd name="T9" fmla="*/ 798 h 2325"/>
                  <a:gd name="T10" fmla="*/ 2008 w 2314"/>
                  <a:gd name="T11" fmla="*/ 865 h 2325"/>
                  <a:gd name="T12" fmla="*/ 1857 w 2314"/>
                  <a:gd name="T13" fmla="*/ 893 h 2325"/>
                  <a:gd name="T14" fmla="*/ 1731 w 2314"/>
                  <a:gd name="T15" fmla="*/ 971 h 2325"/>
                  <a:gd name="T16" fmla="*/ 1639 w 2314"/>
                  <a:gd name="T17" fmla="*/ 1085 h 2325"/>
                  <a:gd name="T18" fmla="*/ 1195 w 2314"/>
                  <a:gd name="T19" fmla="*/ 194 h 2325"/>
                  <a:gd name="T20" fmla="*/ 1344 w 2314"/>
                  <a:gd name="T21" fmla="*/ 14 h 2325"/>
                  <a:gd name="T22" fmla="*/ 1599 w 2314"/>
                  <a:gd name="T23" fmla="*/ 84 h 2325"/>
                  <a:gd name="T24" fmla="*/ 1827 w 2314"/>
                  <a:gd name="T25" fmla="*/ 209 h 2325"/>
                  <a:gd name="T26" fmla="*/ 2020 w 2314"/>
                  <a:gd name="T27" fmla="*/ 378 h 2325"/>
                  <a:gd name="T28" fmla="*/ 2172 w 2314"/>
                  <a:gd name="T29" fmla="*/ 586 h 2325"/>
                  <a:gd name="T30" fmla="*/ 2275 w 2314"/>
                  <a:gd name="T31" fmla="*/ 825 h 2325"/>
                  <a:gd name="T32" fmla="*/ 2279 w 2314"/>
                  <a:gd name="T33" fmla="*/ 966 h 2325"/>
                  <a:gd name="T34" fmla="*/ 2176 w 2314"/>
                  <a:gd name="T35" fmla="*/ 830 h 2325"/>
                  <a:gd name="T36" fmla="*/ 2071 w 2314"/>
                  <a:gd name="T37" fmla="*/ 605 h 2325"/>
                  <a:gd name="T38" fmla="*/ 1918 w 2314"/>
                  <a:gd name="T39" fmla="*/ 411 h 2325"/>
                  <a:gd name="T40" fmla="*/ 1725 w 2314"/>
                  <a:gd name="T41" fmla="*/ 257 h 2325"/>
                  <a:gd name="T42" fmla="*/ 1500 w 2314"/>
                  <a:gd name="T43" fmla="*/ 151 h 2325"/>
                  <a:gd name="T44" fmla="*/ 1250 w 2314"/>
                  <a:gd name="T45" fmla="*/ 100 h 2325"/>
                  <a:gd name="T46" fmla="*/ 990 w 2314"/>
                  <a:gd name="T47" fmla="*/ 111 h 2325"/>
                  <a:gd name="T48" fmla="*/ 748 w 2314"/>
                  <a:gd name="T49" fmla="*/ 180 h 2325"/>
                  <a:gd name="T50" fmla="*/ 534 w 2314"/>
                  <a:gd name="T51" fmla="*/ 302 h 2325"/>
                  <a:gd name="T52" fmla="*/ 354 w 2314"/>
                  <a:gd name="T53" fmla="*/ 469 h 2325"/>
                  <a:gd name="T54" fmla="*/ 216 w 2314"/>
                  <a:gd name="T55" fmla="*/ 673 h 2325"/>
                  <a:gd name="T56" fmla="*/ 128 w 2314"/>
                  <a:gd name="T57" fmla="*/ 906 h 2325"/>
                  <a:gd name="T58" fmla="*/ 96 w 2314"/>
                  <a:gd name="T59" fmla="*/ 1163 h 2325"/>
                  <a:gd name="T60" fmla="*/ 128 w 2314"/>
                  <a:gd name="T61" fmla="*/ 1418 h 2325"/>
                  <a:gd name="T62" fmla="*/ 216 w 2314"/>
                  <a:gd name="T63" fmla="*/ 1651 h 2325"/>
                  <a:gd name="T64" fmla="*/ 354 w 2314"/>
                  <a:gd name="T65" fmla="*/ 1856 h 2325"/>
                  <a:gd name="T66" fmla="*/ 534 w 2314"/>
                  <a:gd name="T67" fmla="*/ 2022 h 2325"/>
                  <a:gd name="T68" fmla="*/ 748 w 2314"/>
                  <a:gd name="T69" fmla="*/ 2145 h 2325"/>
                  <a:gd name="T70" fmla="*/ 990 w 2314"/>
                  <a:gd name="T71" fmla="*/ 2215 h 2325"/>
                  <a:gd name="T72" fmla="*/ 1244 w 2314"/>
                  <a:gd name="T73" fmla="*/ 2226 h 2325"/>
                  <a:gd name="T74" fmla="*/ 1244 w 2314"/>
                  <a:gd name="T75" fmla="*/ 2322 h 2325"/>
                  <a:gd name="T76" fmla="*/ 974 w 2314"/>
                  <a:gd name="T77" fmla="*/ 2310 h 2325"/>
                  <a:gd name="T78" fmla="*/ 711 w 2314"/>
                  <a:gd name="T79" fmla="*/ 2234 h 2325"/>
                  <a:gd name="T80" fmla="*/ 476 w 2314"/>
                  <a:gd name="T81" fmla="*/ 2100 h 2325"/>
                  <a:gd name="T82" fmla="*/ 280 w 2314"/>
                  <a:gd name="T83" fmla="*/ 1918 h 2325"/>
                  <a:gd name="T84" fmla="*/ 130 w 2314"/>
                  <a:gd name="T85" fmla="*/ 1696 h 2325"/>
                  <a:gd name="T86" fmla="*/ 33 w 2314"/>
                  <a:gd name="T87" fmla="*/ 1441 h 2325"/>
                  <a:gd name="T88" fmla="*/ 0 w 2314"/>
                  <a:gd name="T89" fmla="*/ 1163 h 2325"/>
                  <a:gd name="T90" fmla="*/ 33 w 2314"/>
                  <a:gd name="T91" fmla="*/ 883 h 2325"/>
                  <a:gd name="T92" fmla="*/ 130 w 2314"/>
                  <a:gd name="T93" fmla="*/ 628 h 2325"/>
                  <a:gd name="T94" fmla="*/ 280 w 2314"/>
                  <a:gd name="T95" fmla="*/ 406 h 2325"/>
                  <a:gd name="T96" fmla="*/ 476 w 2314"/>
                  <a:gd name="T97" fmla="*/ 225 h 2325"/>
                  <a:gd name="T98" fmla="*/ 711 w 2314"/>
                  <a:gd name="T99" fmla="*/ 92 h 2325"/>
                  <a:gd name="T100" fmla="*/ 974 w 2314"/>
                  <a:gd name="T101" fmla="*/ 15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14" h="2325">
                    <a:moveTo>
                      <a:pt x="1195" y="194"/>
                    </a:moveTo>
                    <a:lnTo>
                      <a:pt x="1278" y="200"/>
                    </a:lnTo>
                    <a:lnTo>
                      <a:pt x="1359" y="214"/>
                    </a:lnTo>
                    <a:lnTo>
                      <a:pt x="1437" y="233"/>
                    </a:lnTo>
                    <a:lnTo>
                      <a:pt x="1513" y="260"/>
                    </a:lnTo>
                    <a:lnTo>
                      <a:pt x="1586" y="291"/>
                    </a:lnTo>
                    <a:lnTo>
                      <a:pt x="1656" y="328"/>
                    </a:lnTo>
                    <a:lnTo>
                      <a:pt x="1721" y="372"/>
                    </a:lnTo>
                    <a:lnTo>
                      <a:pt x="1784" y="419"/>
                    </a:lnTo>
                    <a:lnTo>
                      <a:pt x="1842" y="472"/>
                    </a:lnTo>
                    <a:lnTo>
                      <a:pt x="1895" y="530"/>
                    </a:lnTo>
                    <a:lnTo>
                      <a:pt x="1945" y="591"/>
                    </a:lnTo>
                    <a:lnTo>
                      <a:pt x="1989" y="656"/>
                    </a:lnTo>
                    <a:lnTo>
                      <a:pt x="2027" y="725"/>
                    </a:lnTo>
                    <a:lnTo>
                      <a:pt x="2060" y="798"/>
                    </a:lnTo>
                    <a:lnTo>
                      <a:pt x="2088" y="874"/>
                    </a:lnTo>
                    <a:lnTo>
                      <a:pt x="2048" y="868"/>
                    </a:lnTo>
                    <a:lnTo>
                      <a:pt x="2008" y="865"/>
                    </a:lnTo>
                    <a:lnTo>
                      <a:pt x="1955" y="869"/>
                    </a:lnTo>
                    <a:lnTo>
                      <a:pt x="1905" y="879"/>
                    </a:lnTo>
                    <a:lnTo>
                      <a:pt x="1857" y="893"/>
                    </a:lnTo>
                    <a:lnTo>
                      <a:pt x="1812" y="914"/>
                    </a:lnTo>
                    <a:lnTo>
                      <a:pt x="1770" y="940"/>
                    </a:lnTo>
                    <a:lnTo>
                      <a:pt x="1731" y="971"/>
                    </a:lnTo>
                    <a:lnTo>
                      <a:pt x="1696" y="1004"/>
                    </a:lnTo>
                    <a:lnTo>
                      <a:pt x="1664" y="1043"/>
                    </a:lnTo>
                    <a:lnTo>
                      <a:pt x="1639" y="1085"/>
                    </a:lnTo>
                    <a:lnTo>
                      <a:pt x="1617" y="1130"/>
                    </a:lnTo>
                    <a:lnTo>
                      <a:pt x="1195" y="1130"/>
                    </a:lnTo>
                    <a:lnTo>
                      <a:pt x="1195" y="194"/>
                    </a:lnTo>
                    <a:close/>
                    <a:moveTo>
                      <a:pt x="1163" y="0"/>
                    </a:moveTo>
                    <a:lnTo>
                      <a:pt x="1255" y="3"/>
                    </a:lnTo>
                    <a:lnTo>
                      <a:pt x="1344" y="14"/>
                    </a:lnTo>
                    <a:lnTo>
                      <a:pt x="1431" y="31"/>
                    </a:lnTo>
                    <a:lnTo>
                      <a:pt x="1517" y="54"/>
                    </a:lnTo>
                    <a:lnTo>
                      <a:pt x="1599" y="84"/>
                    </a:lnTo>
                    <a:lnTo>
                      <a:pt x="1678" y="121"/>
                    </a:lnTo>
                    <a:lnTo>
                      <a:pt x="1754" y="162"/>
                    </a:lnTo>
                    <a:lnTo>
                      <a:pt x="1827" y="209"/>
                    </a:lnTo>
                    <a:lnTo>
                      <a:pt x="1895" y="260"/>
                    </a:lnTo>
                    <a:lnTo>
                      <a:pt x="1960" y="316"/>
                    </a:lnTo>
                    <a:lnTo>
                      <a:pt x="2020" y="378"/>
                    </a:lnTo>
                    <a:lnTo>
                      <a:pt x="2076" y="443"/>
                    </a:lnTo>
                    <a:lnTo>
                      <a:pt x="2126" y="512"/>
                    </a:lnTo>
                    <a:lnTo>
                      <a:pt x="2172" y="586"/>
                    </a:lnTo>
                    <a:lnTo>
                      <a:pt x="2212" y="663"/>
                    </a:lnTo>
                    <a:lnTo>
                      <a:pt x="2247" y="743"/>
                    </a:lnTo>
                    <a:lnTo>
                      <a:pt x="2275" y="825"/>
                    </a:lnTo>
                    <a:lnTo>
                      <a:pt x="2298" y="911"/>
                    </a:lnTo>
                    <a:lnTo>
                      <a:pt x="2314" y="1000"/>
                    </a:lnTo>
                    <a:lnTo>
                      <a:pt x="2279" y="966"/>
                    </a:lnTo>
                    <a:lnTo>
                      <a:pt x="2240" y="937"/>
                    </a:lnTo>
                    <a:lnTo>
                      <a:pt x="2199" y="912"/>
                    </a:lnTo>
                    <a:lnTo>
                      <a:pt x="2176" y="830"/>
                    </a:lnTo>
                    <a:lnTo>
                      <a:pt x="2146" y="753"/>
                    </a:lnTo>
                    <a:lnTo>
                      <a:pt x="2111" y="677"/>
                    </a:lnTo>
                    <a:lnTo>
                      <a:pt x="2071" y="605"/>
                    </a:lnTo>
                    <a:lnTo>
                      <a:pt x="2025" y="536"/>
                    </a:lnTo>
                    <a:lnTo>
                      <a:pt x="1974" y="471"/>
                    </a:lnTo>
                    <a:lnTo>
                      <a:pt x="1918" y="411"/>
                    </a:lnTo>
                    <a:lnTo>
                      <a:pt x="1858" y="355"/>
                    </a:lnTo>
                    <a:lnTo>
                      <a:pt x="1794" y="304"/>
                    </a:lnTo>
                    <a:lnTo>
                      <a:pt x="1725" y="257"/>
                    </a:lnTo>
                    <a:lnTo>
                      <a:pt x="1654" y="216"/>
                    </a:lnTo>
                    <a:lnTo>
                      <a:pt x="1579" y="181"/>
                    </a:lnTo>
                    <a:lnTo>
                      <a:pt x="1500" y="151"/>
                    </a:lnTo>
                    <a:lnTo>
                      <a:pt x="1419" y="128"/>
                    </a:lnTo>
                    <a:lnTo>
                      <a:pt x="1336" y="111"/>
                    </a:lnTo>
                    <a:lnTo>
                      <a:pt x="1250" y="100"/>
                    </a:lnTo>
                    <a:lnTo>
                      <a:pt x="1163" y="96"/>
                    </a:lnTo>
                    <a:lnTo>
                      <a:pt x="1076" y="100"/>
                    </a:lnTo>
                    <a:lnTo>
                      <a:pt x="990" y="111"/>
                    </a:lnTo>
                    <a:lnTo>
                      <a:pt x="906" y="128"/>
                    </a:lnTo>
                    <a:lnTo>
                      <a:pt x="827" y="151"/>
                    </a:lnTo>
                    <a:lnTo>
                      <a:pt x="748" y="180"/>
                    </a:lnTo>
                    <a:lnTo>
                      <a:pt x="673" y="216"/>
                    </a:lnTo>
                    <a:lnTo>
                      <a:pt x="602" y="256"/>
                    </a:lnTo>
                    <a:lnTo>
                      <a:pt x="534" y="302"/>
                    </a:lnTo>
                    <a:lnTo>
                      <a:pt x="470" y="354"/>
                    </a:lnTo>
                    <a:lnTo>
                      <a:pt x="409" y="410"/>
                    </a:lnTo>
                    <a:lnTo>
                      <a:pt x="354" y="469"/>
                    </a:lnTo>
                    <a:lnTo>
                      <a:pt x="303" y="533"/>
                    </a:lnTo>
                    <a:lnTo>
                      <a:pt x="257" y="602"/>
                    </a:lnTo>
                    <a:lnTo>
                      <a:pt x="216" y="673"/>
                    </a:lnTo>
                    <a:lnTo>
                      <a:pt x="181" y="748"/>
                    </a:lnTo>
                    <a:lnTo>
                      <a:pt x="151" y="825"/>
                    </a:lnTo>
                    <a:lnTo>
                      <a:pt x="128" y="906"/>
                    </a:lnTo>
                    <a:lnTo>
                      <a:pt x="111" y="990"/>
                    </a:lnTo>
                    <a:lnTo>
                      <a:pt x="100" y="1075"/>
                    </a:lnTo>
                    <a:lnTo>
                      <a:pt x="96" y="1163"/>
                    </a:lnTo>
                    <a:lnTo>
                      <a:pt x="100" y="1250"/>
                    </a:lnTo>
                    <a:lnTo>
                      <a:pt x="111" y="1334"/>
                    </a:lnTo>
                    <a:lnTo>
                      <a:pt x="128" y="1418"/>
                    </a:lnTo>
                    <a:lnTo>
                      <a:pt x="151" y="1499"/>
                    </a:lnTo>
                    <a:lnTo>
                      <a:pt x="181" y="1576"/>
                    </a:lnTo>
                    <a:lnTo>
                      <a:pt x="216" y="1651"/>
                    </a:lnTo>
                    <a:lnTo>
                      <a:pt x="257" y="1724"/>
                    </a:lnTo>
                    <a:lnTo>
                      <a:pt x="303" y="1791"/>
                    </a:lnTo>
                    <a:lnTo>
                      <a:pt x="354" y="1856"/>
                    </a:lnTo>
                    <a:lnTo>
                      <a:pt x="409" y="1916"/>
                    </a:lnTo>
                    <a:lnTo>
                      <a:pt x="470" y="1972"/>
                    </a:lnTo>
                    <a:lnTo>
                      <a:pt x="534" y="2022"/>
                    </a:lnTo>
                    <a:lnTo>
                      <a:pt x="602" y="2068"/>
                    </a:lnTo>
                    <a:lnTo>
                      <a:pt x="673" y="2109"/>
                    </a:lnTo>
                    <a:lnTo>
                      <a:pt x="748" y="2145"/>
                    </a:lnTo>
                    <a:lnTo>
                      <a:pt x="827" y="2174"/>
                    </a:lnTo>
                    <a:lnTo>
                      <a:pt x="906" y="2197"/>
                    </a:lnTo>
                    <a:lnTo>
                      <a:pt x="990" y="2215"/>
                    </a:lnTo>
                    <a:lnTo>
                      <a:pt x="1076" y="2224"/>
                    </a:lnTo>
                    <a:lnTo>
                      <a:pt x="1163" y="2228"/>
                    </a:lnTo>
                    <a:lnTo>
                      <a:pt x="1244" y="2226"/>
                    </a:lnTo>
                    <a:lnTo>
                      <a:pt x="1324" y="2216"/>
                    </a:lnTo>
                    <a:lnTo>
                      <a:pt x="1324" y="2314"/>
                    </a:lnTo>
                    <a:lnTo>
                      <a:pt x="1244" y="2322"/>
                    </a:lnTo>
                    <a:lnTo>
                      <a:pt x="1163" y="2325"/>
                    </a:lnTo>
                    <a:lnTo>
                      <a:pt x="1067" y="2321"/>
                    </a:lnTo>
                    <a:lnTo>
                      <a:pt x="974" y="2310"/>
                    </a:lnTo>
                    <a:lnTo>
                      <a:pt x="883" y="2291"/>
                    </a:lnTo>
                    <a:lnTo>
                      <a:pt x="795" y="2265"/>
                    </a:lnTo>
                    <a:lnTo>
                      <a:pt x="711" y="2234"/>
                    </a:lnTo>
                    <a:lnTo>
                      <a:pt x="628" y="2195"/>
                    </a:lnTo>
                    <a:lnTo>
                      <a:pt x="551" y="2151"/>
                    </a:lnTo>
                    <a:lnTo>
                      <a:pt x="476" y="2100"/>
                    </a:lnTo>
                    <a:lnTo>
                      <a:pt x="406" y="2044"/>
                    </a:lnTo>
                    <a:lnTo>
                      <a:pt x="341" y="1984"/>
                    </a:lnTo>
                    <a:lnTo>
                      <a:pt x="280" y="1918"/>
                    </a:lnTo>
                    <a:lnTo>
                      <a:pt x="224" y="1848"/>
                    </a:lnTo>
                    <a:lnTo>
                      <a:pt x="175" y="1775"/>
                    </a:lnTo>
                    <a:lnTo>
                      <a:pt x="130" y="1696"/>
                    </a:lnTo>
                    <a:lnTo>
                      <a:pt x="91" y="1615"/>
                    </a:lnTo>
                    <a:lnTo>
                      <a:pt x="59" y="1529"/>
                    </a:lnTo>
                    <a:lnTo>
                      <a:pt x="33" y="1441"/>
                    </a:lnTo>
                    <a:lnTo>
                      <a:pt x="15" y="1350"/>
                    </a:lnTo>
                    <a:lnTo>
                      <a:pt x="4" y="1257"/>
                    </a:lnTo>
                    <a:lnTo>
                      <a:pt x="0" y="1163"/>
                    </a:lnTo>
                    <a:lnTo>
                      <a:pt x="4" y="1067"/>
                    </a:lnTo>
                    <a:lnTo>
                      <a:pt x="15" y="974"/>
                    </a:lnTo>
                    <a:lnTo>
                      <a:pt x="33" y="883"/>
                    </a:lnTo>
                    <a:lnTo>
                      <a:pt x="59" y="795"/>
                    </a:lnTo>
                    <a:lnTo>
                      <a:pt x="91" y="711"/>
                    </a:lnTo>
                    <a:lnTo>
                      <a:pt x="130" y="628"/>
                    </a:lnTo>
                    <a:lnTo>
                      <a:pt x="175" y="550"/>
                    </a:lnTo>
                    <a:lnTo>
                      <a:pt x="224" y="476"/>
                    </a:lnTo>
                    <a:lnTo>
                      <a:pt x="280" y="406"/>
                    </a:lnTo>
                    <a:lnTo>
                      <a:pt x="341" y="341"/>
                    </a:lnTo>
                    <a:lnTo>
                      <a:pt x="406" y="280"/>
                    </a:lnTo>
                    <a:lnTo>
                      <a:pt x="476" y="225"/>
                    </a:lnTo>
                    <a:lnTo>
                      <a:pt x="551" y="174"/>
                    </a:lnTo>
                    <a:lnTo>
                      <a:pt x="628" y="129"/>
                    </a:lnTo>
                    <a:lnTo>
                      <a:pt x="711" y="92"/>
                    </a:lnTo>
                    <a:lnTo>
                      <a:pt x="795" y="59"/>
                    </a:lnTo>
                    <a:lnTo>
                      <a:pt x="883" y="33"/>
                    </a:lnTo>
                    <a:lnTo>
                      <a:pt x="974" y="15"/>
                    </a:lnTo>
                    <a:lnTo>
                      <a:pt x="1067" y="3"/>
                    </a:lnTo>
                    <a:lnTo>
                      <a:pt x="1163"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66" name="Freeform 51"/>
              <p:cNvSpPr>
                <a:spLocks/>
              </p:cNvSpPr>
              <p:nvPr/>
            </p:nvSpPr>
            <p:spPr bwMode="auto">
              <a:xfrm>
                <a:off x="2206" y="3328"/>
                <a:ext cx="101" cy="149"/>
              </a:xfrm>
              <a:custGeom>
                <a:avLst/>
                <a:gdLst>
                  <a:gd name="T0" fmla="*/ 48 w 502"/>
                  <a:gd name="T1" fmla="*/ 0 h 742"/>
                  <a:gd name="T2" fmla="*/ 64 w 502"/>
                  <a:gd name="T3" fmla="*/ 2 h 742"/>
                  <a:gd name="T4" fmla="*/ 77 w 502"/>
                  <a:gd name="T5" fmla="*/ 7 h 742"/>
                  <a:gd name="T6" fmla="*/ 88 w 502"/>
                  <a:gd name="T7" fmla="*/ 16 h 742"/>
                  <a:gd name="T8" fmla="*/ 94 w 502"/>
                  <a:gd name="T9" fmla="*/ 26 h 742"/>
                  <a:gd name="T10" fmla="*/ 97 w 502"/>
                  <a:gd name="T11" fmla="*/ 40 h 742"/>
                  <a:gd name="T12" fmla="*/ 97 w 502"/>
                  <a:gd name="T13" fmla="*/ 645 h 742"/>
                  <a:gd name="T14" fmla="*/ 502 w 502"/>
                  <a:gd name="T15" fmla="*/ 645 h 742"/>
                  <a:gd name="T16" fmla="*/ 481 w 502"/>
                  <a:gd name="T17" fmla="*/ 693 h 742"/>
                  <a:gd name="T18" fmla="*/ 467 w 502"/>
                  <a:gd name="T19" fmla="*/ 742 h 742"/>
                  <a:gd name="T20" fmla="*/ 39 w 502"/>
                  <a:gd name="T21" fmla="*/ 742 h 742"/>
                  <a:gd name="T22" fmla="*/ 28 w 502"/>
                  <a:gd name="T23" fmla="*/ 741 h 742"/>
                  <a:gd name="T24" fmla="*/ 18 w 502"/>
                  <a:gd name="T25" fmla="*/ 735 h 742"/>
                  <a:gd name="T26" fmla="*/ 11 w 502"/>
                  <a:gd name="T27" fmla="*/ 726 h 742"/>
                  <a:gd name="T28" fmla="*/ 4 w 502"/>
                  <a:gd name="T29" fmla="*/ 716 h 742"/>
                  <a:gd name="T30" fmla="*/ 0 w 502"/>
                  <a:gd name="T31" fmla="*/ 702 h 742"/>
                  <a:gd name="T32" fmla="*/ 0 w 502"/>
                  <a:gd name="T33" fmla="*/ 40 h 742"/>
                  <a:gd name="T34" fmla="*/ 2 w 502"/>
                  <a:gd name="T35" fmla="*/ 26 h 742"/>
                  <a:gd name="T36" fmla="*/ 10 w 502"/>
                  <a:gd name="T37" fmla="*/ 16 h 742"/>
                  <a:gd name="T38" fmla="*/ 21 w 502"/>
                  <a:gd name="T39" fmla="*/ 7 h 742"/>
                  <a:gd name="T40" fmla="*/ 34 w 502"/>
                  <a:gd name="T41" fmla="*/ 2 h 742"/>
                  <a:gd name="T42" fmla="*/ 48 w 502"/>
                  <a:gd name="T43"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2" h="742">
                    <a:moveTo>
                      <a:pt x="48" y="0"/>
                    </a:moveTo>
                    <a:lnTo>
                      <a:pt x="64" y="2"/>
                    </a:lnTo>
                    <a:lnTo>
                      <a:pt x="77" y="7"/>
                    </a:lnTo>
                    <a:lnTo>
                      <a:pt x="88" y="16"/>
                    </a:lnTo>
                    <a:lnTo>
                      <a:pt x="94" y="26"/>
                    </a:lnTo>
                    <a:lnTo>
                      <a:pt x="97" y="40"/>
                    </a:lnTo>
                    <a:lnTo>
                      <a:pt x="97" y="645"/>
                    </a:lnTo>
                    <a:lnTo>
                      <a:pt x="502" y="645"/>
                    </a:lnTo>
                    <a:lnTo>
                      <a:pt x="481" y="693"/>
                    </a:lnTo>
                    <a:lnTo>
                      <a:pt x="467" y="742"/>
                    </a:lnTo>
                    <a:lnTo>
                      <a:pt x="39" y="742"/>
                    </a:lnTo>
                    <a:lnTo>
                      <a:pt x="28" y="741"/>
                    </a:lnTo>
                    <a:lnTo>
                      <a:pt x="18" y="735"/>
                    </a:lnTo>
                    <a:lnTo>
                      <a:pt x="11" y="726"/>
                    </a:lnTo>
                    <a:lnTo>
                      <a:pt x="4" y="716"/>
                    </a:lnTo>
                    <a:lnTo>
                      <a:pt x="0" y="702"/>
                    </a:lnTo>
                    <a:lnTo>
                      <a:pt x="0" y="40"/>
                    </a:lnTo>
                    <a:lnTo>
                      <a:pt x="2" y="26"/>
                    </a:lnTo>
                    <a:lnTo>
                      <a:pt x="10" y="16"/>
                    </a:lnTo>
                    <a:lnTo>
                      <a:pt x="21" y="7"/>
                    </a:lnTo>
                    <a:lnTo>
                      <a:pt x="34" y="2"/>
                    </a:lnTo>
                    <a:lnTo>
                      <a:pt x="48"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67" name="Freeform 52"/>
              <p:cNvSpPr>
                <a:spLocks/>
              </p:cNvSpPr>
              <p:nvPr/>
            </p:nvSpPr>
            <p:spPr bwMode="auto">
              <a:xfrm>
                <a:off x="2213" y="3619"/>
                <a:ext cx="26" cy="26"/>
              </a:xfrm>
              <a:custGeom>
                <a:avLst/>
                <a:gdLst>
                  <a:gd name="T0" fmla="*/ 64 w 129"/>
                  <a:gd name="T1" fmla="*/ 0 h 130"/>
                  <a:gd name="T2" fmla="*/ 84 w 129"/>
                  <a:gd name="T3" fmla="*/ 4 h 130"/>
                  <a:gd name="T4" fmla="*/ 102 w 129"/>
                  <a:gd name="T5" fmla="*/ 12 h 130"/>
                  <a:gd name="T6" fmla="*/ 117 w 129"/>
                  <a:gd name="T7" fmla="*/ 27 h 130"/>
                  <a:gd name="T8" fmla="*/ 125 w 129"/>
                  <a:gd name="T9" fmla="*/ 45 h 130"/>
                  <a:gd name="T10" fmla="*/ 129 w 129"/>
                  <a:gd name="T11" fmla="*/ 64 h 130"/>
                  <a:gd name="T12" fmla="*/ 125 w 129"/>
                  <a:gd name="T13" fmla="*/ 85 h 130"/>
                  <a:gd name="T14" fmla="*/ 117 w 129"/>
                  <a:gd name="T15" fmla="*/ 103 h 130"/>
                  <a:gd name="T16" fmla="*/ 102 w 129"/>
                  <a:gd name="T17" fmla="*/ 117 h 130"/>
                  <a:gd name="T18" fmla="*/ 84 w 129"/>
                  <a:gd name="T19" fmla="*/ 126 h 130"/>
                  <a:gd name="T20" fmla="*/ 64 w 129"/>
                  <a:gd name="T21" fmla="*/ 130 h 130"/>
                  <a:gd name="T22" fmla="*/ 44 w 129"/>
                  <a:gd name="T23" fmla="*/ 126 h 130"/>
                  <a:gd name="T24" fmla="*/ 26 w 129"/>
                  <a:gd name="T25" fmla="*/ 117 h 130"/>
                  <a:gd name="T26" fmla="*/ 12 w 129"/>
                  <a:gd name="T27" fmla="*/ 103 h 130"/>
                  <a:gd name="T28" fmla="*/ 3 w 129"/>
                  <a:gd name="T29" fmla="*/ 85 h 130"/>
                  <a:gd name="T30" fmla="*/ 0 w 129"/>
                  <a:gd name="T31" fmla="*/ 64 h 130"/>
                  <a:gd name="T32" fmla="*/ 3 w 129"/>
                  <a:gd name="T33" fmla="*/ 45 h 130"/>
                  <a:gd name="T34" fmla="*/ 12 w 129"/>
                  <a:gd name="T35" fmla="*/ 27 h 130"/>
                  <a:gd name="T36" fmla="*/ 26 w 129"/>
                  <a:gd name="T37" fmla="*/ 12 h 130"/>
                  <a:gd name="T38" fmla="*/ 44 w 129"/>
                  <a:gd name="T39" fmla="*/ 4 h 130"/>
                  <a:gd name="T40" fmla="*/ 64 w 129"/>
                  <a:gd name="T4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 h="130">
                    <a:moveTo>
                      <a:pt x="64" y="0"/>
                    </a:moveTo>
                    <a:lnTo>
                      <a:pt x="84" y="4"/>
                    </a:lnTo>
                    <a:lnTo>
                      <a:pt x="102" y="12"/>
                    </a:lnTo>
                    <a:lnTo>
                      <a:pt x="117" y="27"/>
                    </a:lnTo>
                    <a:lnTo>
                      <a:pt x="125" y="45"/>
                    </a:lnTo>
                    <a:lnTo>
                      <a:pt x="129" y="64"/>
                    </a:lnTo>
                    <a:lnTo>
                      <a:pt x="125" y="85"/>
                    </a:lnTo>
                    <a:lnTo>
                      <a:pt x="117" y="103"/>
                    </a:lnTo>
                    <a:lnTo>
                      <a:pt x="102" y="117"/>
                    </a:lnTo>
                    <a:lnTo>
                      <a:pt x="84" y="126"/>
                    </a:lnTo>
                    <a:lnTo>
                      <a:pt x="64" y="130"/>
                    </a:lnTo>
                    <a:lnTo>
                      <a:pt x="44" y="126"/>
                    </a:lnTo>
                    <a:lnTo>
                      <a:pt x="26" y="117"/>
                    </a:lnTo>
                    <a:lnTo>
                      <a:pt x="12" y="103"/>
                    </a:lnTo>
                    <a:lnTo>
                      <a:pt x="3" y="85"/>
                    </a:lnTo>
                    <a:lnTo>
                      <a:pt x="0" y="64"/>
                    </a:lnTo>
                    <a:lnTo>
                      <a:pt x="3" y="45"/>
                    </a:lnTo>
                    <a:lnTo>
                      <a:pt x="12" y="27"/>
                    </a:lnTo>
                    <a:lnTo>
                      <a:pt x="26" y="12"/>
                    </a:lnTo>
                    <a:lnTo>
                      <a:pt x="44" y="4"/>
                    </a:lnTo>
                    <a:lnTo>
                      <a:pt x="64"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68" name="Freeform 53"/>
              <p:cNvSpPr>
                <a:spLocks/>
              </p:cNvSpPr>
              <p:nvPr/>
            </p:nvSpPr>
            <p:spPr bwMode="auto">
              <a:xfrm>
                <a:off x="2038" y="3457"/>
                <a:ext cx="26" cy="26"/>
              </a:xfrm>
              <a:custGeom>
                <a:avLst/>
                <a:gdLst>
                  <a:gd name="T0" fmla="*/ 64 w 129"/>
                  <a:gd name="T1" fmla="*/ 0 h 130"/>
                  <a:gd name="T2" fmla="*/ 85 w 129"/>
                  <a:gd name="T3" fmla="*/ 4 h 130"/>
                  <a:gd name="T4" fmla="*/ 103 w 129"/>
                  <a:gd name="T5" fmla="*/ 13 h 130"/>
                  <a:gd name="T6" fmla="*/ 116 w 129"/>
                  <a:gd name="T7" fmla="*/ 27 h 130"/>
                  <a:gd name="T8" fmla="*/ 126 w 129"/>
                  <a:gd name="T9" fmla="*/ 45 h 130"/>
                  <a:gd name="T10" fmla="*/ 129 w 129"/>
                  <a:gd name="T11" fmla="*/ 66 h 130"/>
                  <a:gd name="T12" fmla="*/ 126 w 129"/>
                  <a:gd name="T13" fmla="*/ 86 h 130"/>
                  <a:gd name="T14" fmla="*/ 116 w 129"/>
                  <a:gd name="T15" fmla="*/ 103 h 130"/>
                  <a:gd name="T16" fmla="*/ 103 w 129"/>
                  <a:gd name="T17" fmla="*/ 118 h 130"/>
                  <a:gd name="T18" fmla="*/ 85 w 129"/>
                  <a:gd name="T19" fmla="*/ 126 h 130"/>
                  <a:gd name="T20" fmla="*/ 64 w 129"/>
                  <a:gd name="T21" fmla="*/ 130 h 130"/>
                  <a:gd name="T22" fmla="*/ 43 w 129"/>
                  <a:gd name="T23" fmla="*/ 126 h 130"/>
                  <a:gd name="T24" fmla="*/ 27 w 129"/>
                  <a:gd name="T25" fmla="*/ 118 h 130"/>
                  <a:gd name="T26" fmla="*/ 12 w 129"/>
                  <a:gd name="T27" fmla="*/ 103 h 130"/>
                  <a:gd name="T28" fmla="*/ 2 w 129"/>
                  <a:gd name="T29" fmla="*/ 86 h 130"/>
                  <a:gd name="T30" fmla="*/ 0 w 129"/>
                  <a:gd name="T31" fmla="*/ 66 h 130"/>
                  <a:gd name="T32" fmla="*/ 2 w 129"/>
                  <a:gd name="T33" fmla="*/ 45 h 130"/>
                  <a:gd name="T34" fmla="*/ 12 w 129"/>
                  <a:gd name="T35" fmla="*/ 27 h 130"/>
                  <a:gd name="T36" fmla="*/ 27 w 129"/>
                  <a:gd name="T37" fmla="*/ 13 h 130"/>
                  <a:gd name="T38" fmla="*/ 43 w 129"/>
                  <a:gd name="T39" fmla="*/ 4 h 130"/>
                  <a:gd name="T40" fmla="*/ 64 w 129"/>
                  <a:gd name="T4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 h="130">
                    <a:moveTo>
                      <a:pt x="64" y="0"/>
                    </a:moveTo>
                    <a:lnTo>
                      <a:pt x="85" y="4"/>
                    </a:lnTo>
                    <a:lnTo>
                      <a:pt x="103" y="13"/>
                    </a:lnTo>
                    <a:lnTo>
                      <a:pt x="116" y="27"/>
                    </a:lnTo>
                    <a:lnTo>
                      <a:pt x="126" y="45"/>
                    </a:lnTo>
                    <a:lnTo>
                      <a:pt x="129" y="66"/>
                    </a:lnTo>
                    <a:lnTo>
                      <a:pt x="126" y="86"/>
                    </a:lnTo>
                    <a:lnTo>
                      <a:pt x="116" y="103"/>
                    </a:lnTo>
                    <a:lnTo>
                      <a:pt x="103" y="118"/>
                    </a:lnTo>
                    <a:lnTo>
                      <a:pt x="85" y="126"/>
                    </a:lnTo>
                    <a:lnTo>
                      <a:pt x="64" y="130"/>
                    </a:lnTo>
                    <a:lnTo>
                      <a:pt x="43" y="126"/>
                    </a:lnTo>
                    <a:lnTo>
                      <a:pt x="27" y="118"/>
                    </a:lnTo>
                    <a:lnTo>
                      <a:pt x="12" y="103"/>
                    </a:lnTo>
                    <a:lnTo>
                      <a:pt x="2" y="86"/>
                    </a:lnTo>
                    <a:lnTo>
                      <a:pt x="0" y="66"/>
                    </a:lnTo>
                    <a:lnTo>
                      <a:pt x="2" y="45"/>
                    </a:lnTo>
                    <a:lnTo>
                      <a:pt x="12" y="27"/>
                    </a:lnTo>
                    <a:lnTo>
                      <a:pt x="27" y="13"/>
                    </a:lnTo>
                    <a:lnTo>
                      <a:pt x="43" y="4"/>
                    </a:lnTo>
                    <a:lnTo>
                      <a:pt x="64"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69" name="Freeform 54"/>
              <p:cNvSpPr>
                <a:spLocks/>
              </p:cNvSpPr>
              <p:nvPr/>
            </p:nvSpPr>
            <p:spPr bwMode="auto">
              <a:xfrm>
                <a:off x="1999" y="3257"/>
                <a:ext cx="421" cy="427"/>
              </a:xfrm>
              <a:custGeom>
                <a:avLst/>
                <a:gdLst>
                  <a:gd name="T0" fmla="*/ 1154 w 2103"/>
                  <a:gd name="T1" fmla="*/ 4 h 2132"/>
                  <a:gd name="T2" fmla="*/ 1323 w 2103"/>
                  <a:gd name="T3" fmla="*/ 32 h 2132"/>
                  <a:gd name="T4" fmla="*/ 1483 w 2103"/>
                  <a:gd name="T5" fmla="*/ 85 h 2132"/>
                  <a:gd name="T6" fmla="*/ 1629 w 2103"/>
                  <a:gd name="T7" fmla="*/ 161 h 2132"/>
                  <a:gd name="T8" fmla="*/ 1762 w 2103"/>
                  <a:gd name="T9" fmla="*/ 259 h 2132"/>
                  <a:gd name="T10" fmla="*/ 1878 w 2103"/>
                  <a:gd name="T11" fmla="*/ 375 h 2132"/>
                  <a:gd name="T12" fmla="*/ 1975 w 2103"/>
                  <a:gd name="T13" fmla="*/ 509 h 2132"/>
                  <a:gd name="T14" fmla="*/ 2050 w 2103"/>
                  <a:gd name="T15" fmla="*/ 657 h 2132"/>
                  <a:gd name="T16" fmla="*/ 2103 w 2103"/>
                  <a:gd name="T17" fmla="*/ 816 h 2132"/>
                  <a:gd name="T18" fmla="*/ 2030 w 2103"/>
                  <a:gd name="T19" fmla="*/ 786 h 2132"/>
                  <a:gd name="T20" fmla="*/ 1964 w 2103"/>
                  <a:gd name="T21" fmla="*/ 700 h 2132"/>
                  <a:gd name="T22" fmla="*/ 1890 w 2103"/>
                  <a:gd name="T23" fmla="*/ 555 h 2132"/>
                  <a:gd name="T24" fmla="*/ 1793 w 2103"/>
                  <a:gd name="T25" fmla="*/ 426 h 2132"/>
                  <a:gd name="T26" fmla="*/ 1677 w 2103"/>
                  <a:gd name="T27" fmla="*/ 315 h 2132"/>
                  <a:gd name="T28" fmla="*/ 1544 w 2103"/>
                  <a:gd name="T29" fmla="*/ 223 h 2132"/>
                  <a:gd name="T30" fmla="*/ 1396 w 2103"/>
                  <a:gd name="T31" fmla="*/ 155 h 2132"/>
                  <a:gd name="T32" fmla="*/ 1236 w 2103"/>
                  <a:gd name="T33" fmla="*/ 113 h 2132"/>
                  <a:gd name="T34" fmla="*/ 1067 w 2103"/>
                  <a:gd name="T35" fmla="*/ 97 h 2132"/>
                  <a:gd name="T36" fmla="*/ 901 w 2103"/>
                  <a:gd name="T37" fmla="*/ 112 h 2132"/>
                  <a:gd name="T38" fmla="*/ 745 w 2103"/>
                  <a:gd name="T39" fmla="*/ 151 h 2132"/>
                  <a:gd name="T40" fmla="*/ 601 w 2103"/>
                  <a:gd name="T41" fmla="*/ 217 h 2132"/>
                  <a:gd name="T42" fmla="*/ 469 w 2103"/>
                  <a:gd name="T43" fmla="*/ 304 h 2132"/>
                  <a:gd name="T44" fmla="*/ 355 w 2103"/>
                  <a:gd name="T45" fmla="*/ 410 h 2132"/>
                  <a:gd name="T46" fmla="*/ 258 w 2103"/>
                  <a:gd name="T47" fmla="*/ 534 h 2132"/>
                  <a:gd name="T48" fmla="*/ 182 w 2103"/>
                  <a:gd name="T49" fmla="*/ 671 h 2132"/>
                  <a:gd name="T50" fmla="*/ 128 w 2103"/>
                  <a:gd name="T51" fmla="*/ 823 h 2132"/>
                  <a:gd name="T52" fmla="*/ 102 w 2103"/>
                  <a:gd name="T53" fmla="*/ 983 h 2132"/>
                  <a:gd name="T54" fmla="*/ 102 w 2103"/>
                  <a:gd name="T55" fmla="*/ 1150 h 2132"/>
                  <a:gd name="T56" fmla="*/ 128 w 2103"/>
                  <a:gd name="T57" fmla="*/ 1311 h 2132"/>
                  <a:gd name="T58" fmla="*/ 182 w 2103"/>
                  <a:gd name="T59" fmla="*/ 1461 h 2132"/>
                  <a:gd name="T60" fmla="*/ 258 w 2103"/>
                  <a:gd name="T61" fmla="*/ 1600 h 2132"/>
                  <a:gd name="T62" fmla="*/ 355 w 2103"/>
                  <a:gd name="T63" fmla="*/ 1723 h 2132"/>
                  <a:gd name="T64" fmla="*/ 469 w 2103"/>
                  <a:gd name="T65" fmla="*/ 1828 h 2132"/>
                  <a:gd name="T66" fmla="*/ 601 w 2103"/>
                  <a:gd name="T67" fmla="*/ 1916 h 2132"/>
                  <a:gd name="T68" fmla="*/ 745 w 2103"/>
                  <a:gd name="T69" fmla="*/ 1981 h 2132"/>
                  <a:gd name="T70" fmla="*/ 901 w 2103"/>
                  <a:gd name="T71" fmla="*/ 2021 h 2132"/>
                  <a:gd name="T72" fmla="*/ 1067 w 2103"/>
                  <a:gd name="T73" fmla="*/ 2035 h 2132"/>
                  <a:gd name="T74" fmla="*/ 1231 w 2103"/>
                  <a:gd name="T75" fmla="*/ 2021 h 2132"/>
                  <a:gd name="T76" fmla="*/ 1148 w 2103"/>
                  <a:gd name="T77" fmla="*/ 2130 h 2132"/>
                  <a:gd name="T78" fmla="*/ 980 w 2103"/>
                  <a:gd name="T79" fmla="*/ 2128 h 2132"/>
                  <a:gd name="T80" fmla="*/ 810 w 2103"/>
                  <a:gd name="T81" fmla="*/ 2101 h 2132"/>
                  <a:gd name="T82" fmla="*/ 652 w 2103"/>
                  <a:gd name="T83" fmla="*/ 2049 h 2132"/>
                  <a:gd name="T84" fmla="*/ 506 w 2103"/>
                  <a:gd name="T85" fmla="*/ 1972 h 2132"/>
                  <a:gd name="T86" fmla="*/ 374 w 2103"/>
                  <a:gd name="T87" fmla="*/ 1876 h 2132"/>
                  <a:gd name="T88" fmla="*/ 258 w 2103"/>
                  <a:gd name="T89" fmla="*/ 1760 h 2132"/>
                  <a:gd name="T90" fmla="*/ 161 w 2103"/>
                  <a:gd name="T91" fmla="*/ 1628 h 2132"/>
                  <a:gd name="T92" fmla="*/ 85 w 2103"/>
                  <a:gd name="T93" fmla="*/ 1480 h 2132"/>
                  <a:gd name="T94" fmla="*/ 32 w 2103"/>
                  <a:gd name="T95" fmla="*/ 1322 h 2132"/>
                  <a:gd name="T96" fmla="*/ 4 w 2103"/>
                  <a:gd name="T97" fmla="*/ 1154 h 2132"/>
                  <a:gd name="T98" fmla="*/ 4 w 2103"/>
                  <a:gd name="T99" fmla="*/ 979 h 2132"/>
                  <a:gd name="T100" fmla="*/ 32 w 2103"/>
                  <a:gd name="T101" fmla="*/ 810 h 2132"/>
                  <a:gd name="T102" fmla="*/ 85 w 2103"/>
                  <a:gd name="T103" fmla="*/ 652 h 2132"/>
                  <a:gd name="T104" fmla="*/ 161 w 2103"/>
                  <a:gd name="T105" fmla="*/ 506 h 2132"/>
                  <a:gd name="T106" fmla="*/ 258 w 2103"/>
                  <a:gd name="T107" fmla="*/ 373 h 2132"/>
                  <a:gd name="T108" fmla="*/ 374 w 2103"/>
                  <a:gd name="T109" fmla="*/ 258 h 2132"/>
                  <a:gd name="T110" fmla="*/ 506 w 2103"/>
                  <a:gd name="T111" fmla="*/ 160 h 2132"/>
                  <a:gd name="T112" fmla="*/ 652 w 2103"/>
                  <a:gd name="T113" fmla="*/ 84 h 2132"/>
                  <a:gd name="T114" fmla="*/ 810 w 2103"/>
                  <a:gd name="T115" fmla="*/ 32 h 2132"/>
                  <a:gd name="T116" fmla="*/ 980 w 2103"/>
                  <a:gd name="T117" fmla="*/ 4 h 2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03" h="2132">
                    <a:moveTo>
                      <a:pt x="1067" y="0"/>
                    </a:moveTo>
                    <a:lnTo>
                      <a:pt x="1154" y="4"/>
                    </a:lnTo>
                    <a:lnTo>
                      <a:pt x="1240" y="15"/>
                    </a:lnTo>
                    <a:lnTo>
                      <a:pt x="1323" y="32"/>
                    </a:lnTo>
                    <a:lnTo>
                      <a:pt x="1404" y="55"/>
                    </a:lnTo>
                    <a:lnTo>
                      <a:pt x="1483" y="85"/>
                    </a:lnTo>
                    <a:lnTo>
                      <a:pt x="1558" y="120"/>
                    </a:lnTo>
                    <a:lnTo>
                      <a:pt x="1629" y="161"/>
                    </a:lnTo>
                    <a:lnTo>
                      <a:pt x="1698" y="208"/>
                    </a:lnTo>
                    <a:lnTo>
                      <a:pt x="1762" y="259"/>
                    </a:lnTo>
                    <a:lnTo>
                      <a:pt x="1822" y="315"/>
                    </a:lnTo>
                    <a:lnTo>
                      <a:pt x="1878" y="375"/>
                    </a:lnTo>
                    <a:lnTo>
                      <a:pt x="1929" y="440"/>
                    </a:lnTo>
                    <a:lnTo>
                      <a:pt x="1975" y="509"/>
                    </a:lnTo>
                    <a:lnTo>
                      <a:pt x="2015" y="581"/>
                    </a:lnTo>
                    <a:lnTo>
                      <a:pt x="2050" y="657"/>
                    </a:lnTo>
                    <a:lnTo>
                      <a:pt x="2080" y="734"/>
                    </a:lnTo>
                    <a:lnTo>
                      <a:pt x="2103" y="816"/>
                    </a:lnTo>
                    <a:lnTo>
                      <a:pt x="2067" y="800"/>
                    </a:lnTo>
                    <a:lnTo>
                      <a:pt x="2030" y="786"/>
                    </a:lnTo>
                    <a:lnTo>
                      <a:pt x="1992" y="778"/>
                    </a:lnTo>
                    <a:lnTo>
                      <a:pt x="1964" y="700"/>
                    </a:lnTo>
                    <a:lnTo>
                      <a:pt x="1930" y="625"/>
                    </a:lnTo>
                    <a:lnTo>
                      <a:pt x="1890" y="555"/>
                    </a:lnTo>
                    <a:lnTo>
                      <a:pt x="1844" y="489"/>
                    </a:lnTo>
                    <a:lnTo>
                      <a:pt x="1793" y="426"/>
                    </a:lnTo>
                    <a:lnTo>
                      <a:pt x="1738" y="368"/>
                    </a:lnTo>
                    <a:lnTo>
                      <a:pt x="1677" y="315"/>
                    </a:lnTo>
                    <a:lnTo>
                      <a:pt x="1613" y="266"/>
                    </a:lnTo>
                    <a:lnTo>
                      <a:pt x="1544" y="223"/>
                    </a:lnTo>
                    <a:lnTo>
                      <a:pt x="1472" y="187"/>
                    </a:lnTo>
                    <a:lnTo>
                      <a:pt x="1396" y="155"/>
                    </a:lnTo>
                    <a:lnTo>
                      <a:pt x="1317" y="130"/>
                    </a:lnTo>
                    <a:lnTo>
                      <a:pt x="1236" y="113"/>
                    </a:lnTo>
                    <a:lnTo>
                      <a:pt x="1153" y="101"/>
                    </a:lnTo>
                    <a:lnTo>
                      <a:pt x="1067" y="97"/>
                    </a:lnTo>
                    <a:lnTo>
                      <a:pt x="983" y="101"/>
                    </a:lnTo>
                    <a:lnTo>
                      <a:pt x="901" y="112"/>
                    </a:lnTo>
                    <a:lnTo>
                      <a:pt x="822" y="129"/>
                    </a:lnTo>
                    <a:lnTo>
                      <a:pt x="745" y="151"/>
                    </a:lnTo>
                    <a:lnTo>
                      <a:pt x="671" y="182"/>
                    </a:lnTo>
                    <a:lnTo>
                      <a:pt x="601" y="217"/>
                    </a:lnTo>
                    <a:lnTo>
                      <a:pt x="534" y="258"/>
                    </a:lnTo>
                    <a:lnTo>
                      <a:pt x="469" y="304"/>
                    </a:lnTo>
                    <a:lnTo>
                      <a:pt x="410" y="355"/>
                    </a:lnTo>
                    <a:lnTo>
                      <a:pt x="355" y="410"/>
                    </a:lnTo>
                    <a:lnTo>
                      <a:pt x="304" y="469"/>
                    </a:lnTo>
                    <a:lnTo>
                      <a:pt x="258" y="534"/>
                    </a:lnTo>
                    <a:lnTo>
                      <a:pt x="217" y="600"/>
                    </a:lnTo>
                    <a:lnTo>
                      <a:pt x="182" y="671"/>
                    </a:lnTo>
                    <a:lnTo>
                      <a:pt x="153" y="745"/>
                    </a:lnTo>
                    <a:lnTo>
                      <a:pt x="128" y="823"/>
                    </a:lnTo>
                    <a:lnTo>
                      <a:pt x="112" y="901"/>
                    </a:lnTo>
                    <a:lnTo>
                      <a:pt x="102" y="983"/>
                    </a:lnTo>
                    <a:lnTo>
                      <a:pt x="98" y="1067"/>
                    </a:lnTo>
                    <a:lnTo>
                      <a:pt x="102" y="1150"/>
                    </a:lnTo>
                    <a:lnTo>
                      <a:pt x="112" y="1231"/>
                    </a:lnTo>
                    <a:lnTo>
                      <a:pt x="128" y="1311"/>
                    </a:lnTo>
                    <a:lnTo>
                      <a:pt x="153" y="1387"/>
                    </a:lnTo>
                    <a:lnTo>
                      <a:pt x="182" y="1461"/>
                    </a:lnTo>
                    <a:lnTo>
                      <a:pt x="217" y="1532"/>
                    </a:lnTo>
                    <a:lnTo>
                      <a:pt x="258" y="1600"/>
                    </a:lnTo>
                    <a:lnTo>
                      <a:pt x="304" y="1663"/>
                    </a:lnTo>
                    <a:lnTo>
                      <a:pt x="355" y="1723"/>
                    </a:lnTo>
                    <a:lnTo>
                      <a:pt x="410" y="1778"/>
                    </a:lnTo>
                    <a:lnTo>
                      <a:pt x="469" y="1828"/>
                    </a:lnTo>
                    <a:lnTo>
                      <a:pt x="534" y="1874"/>
                    </a:lnTo>
                    <a:lnTo>
                      <a:pt x="601" y="1916"/>
                    </a:lnTo>
                    <a:lnTo>
                      <a:pt x="671" y="1951"/>
                    </a:lnTo>
                    <a:lnTo>
                      <a:pt x="745" y="1981"/>
                    </a:lnTo>
                    <a:lnTo>
                      <a:pt x="822" y="2004"/>
                    </a:lnTo>
                    <a:lnTo>
                      <a:pt x="901" y="2021"/>
                    </a:lnTo>
                    <a:lnTo>
                      <a:pt x="983" y="2032"/>
                    </a:lnTo>
                    <a:lnTo>
                      <a:pt x="1067" y="2035"/>
                    </a:lnTo>
                    <a:lnTo>
                      <a:pt x="1150" y="2032"/>
                    </a:lnTo>
                    <a:lnTo>
                      <a:pt x="1231" y="2021"/>
                    </a:lnTo>
                    <a:lnTo>
                      <a:pt x="1228" y="2120"/>
                    </a:lnTo>
                    <a:lnTo>
                      <a:pt x="1148" y="2130"/>
                    </a:lnTo>
                    <a:lnTo>
                      <a:pt x="1067" y="2132"/>
                    </a:lnTo>
                    <a:lnTo>
                      <a:pt x="980" y="2128"/>
                    </a:lnTo>
                    <a:lnTo>
                      <a:pt x="894" y="2119"/>
                    </a:lnTo>
                    <a:lnTo>
                      <a:pt x="810" y="2101"/>
                    </a:lnTo>
                    <a:lnTo>
                      <a:pt x="731" y="2078"/>
                    </a:lnTo>
                    <a:lnTo>
                      <a:pt x="652" y="2049"/>
                    </a:lnTo>
                    <a:lnTo>
                      <a:pt x="577" y="2013"/>
                    </a:lnTo>
                    <a:lnTo>
                      <a:pt x="506" y="1972"/>
                    </a:lnTo>
                    <a:lnTo>
                      <a:pt x="438" y="1926"/>
                    </a:lnTo>
                    <a:lnTo>
                      <a:pt x="374" y="1876"/>
                    </a:lnTo>
                    <a:lnTo>
                      <a:pt x="313" y="1820"/>
                    </a:lnTo>
                    <a:lnTo>
                      <a:pt x="258" y="1760"/>
                    </a:lnTo>
                    <a:lnTo>
                      <a:pt x="207" y="1695"/>
                    </a:lnTo>
                    <a:lnTo>
                      <a:pt x="161" y="1628"/>
                    </a:lnTo>
                    <a:lnTo>
                      <a:pt x="120" y="1555"/>
                    </a:lnTo>
                    <a:lnTo>
                      <a:pt x="85" y="1480"/>
                    </a:lnTo>
                    <a:lnTo>
                      <a:pt x="55" y="1403"/>
                    </a:lnTo>
                    <a:lnTo>
                      <a:pt x="32" y="1322"/>
                    </a:lnTo>
                    <a:lnTo>
                      <a:pt x="15" y="1238"/>
                    </a:lnTo>
                    <a:lnTo>
                      <a:pt x="4" y="1154"/>
                    </a:lnTo>
                    <a:lnTo>
                      <a:pt x="0" y="1067"/>
                    </a:lnTo>
                    <a:lnTo>
                      <a:pt x="4" y="979"/>
                    </a:lnTo>
                    <a:lnTo>
                      <a:pt x="15" y="894"/>
                    </a:lnTo>
                    <a:lnTo>
                      <a:pt x="32" y="810"/>
                    </a:lnTo>
                    <a:lnTo>
                      <a:pt x="55" y="729"/>
                    </a:lnTo>
                    <a:lnTo>
                      <a:pt x="85" y="652"/>
                    </a:lnTo>
                    <a:lnTo>
                      <a:pt x="120" y="577"/>
                    </a:lnTo>
                    <a:lnTo>
                      <a:pt x="161" y="506"/>
                    </a:lnTo>
                    <a:lnTo>
                      <a:pt x="207" y="437"/>
                    </a:lnTo>
                    <a:lnTo>
                      <a:pt x="258" y="373"/>
                    </a:lnTo>
                    <a:lnTo>
                      <a:pt x="313" y="314"/>
                    </a:lnTo>
                    <a:lnTo>
                      <a:pt x="374" y="258"/>
                    </a:lnTo>
                    <a:lnTo>
                      <a:pt x="438" y="206"/>
                    </a:lnTo>
                    <a:lnTo>
                      <a:pt x="506" y="160"/>
                    </a:lnTo>
                    <a:lnTo>
                      <a:pt x="577" y="120"/>
                    </a:lnTo>
                    <a:lnTo>
                      <a:pt x="652" y="84"/>
                    </a:lnTo>
                    <a:lnTo>
                      <a:pt x="731" y="55"/>
                    </a:lnTo>
                    <a:lnTo>
                      <a:pt x="810" y="32"/>
                    </a:lnTo>
                    <a:lnTo>
                      <a:pt x="894" y="15"/>
                    </a:lnTo>
                    <a:lnTo>
                      <a:pt x="980" y="4"/>
                    </a:lnTo>
                    <a:lnTo>
                      <a:pt x="1067"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grpSp>
      </p:grpSp>
      <p:grpSp>
        <p:nvGrpSpPr>
          <p:cNvPr id="174" name="Group 173"/>
          <p:cNvGrpSpPr>
            <a:grpSpLocks noChangeAspect="1"/>
          </p:cNvGrpSpPr>
          <p:nvPr/>
        </p:nvGrpSpPr>
        <p:grpSpPr bwMode="auto">
          <a:xfrm>
            <a:off x="8536160" y="2110392"/>
            <a:ext cx="688160" cy="701392"/>
            <a:chOff x="764" y="3097"/>
            <a:chExt cx="572" cy="583"/>
          </a:xfrm>
        </p:grpSpPr>
        <p:sp useBgFill="1">
          <p:nvSpPr>
            <p:cNvPr id="175" name="Freeform 35"/>
            <p:cNvSpPr>
              <a:spLocks/>
            </p:cNvSpPr>
            <p:nvPr/>
          </p:nvSpPr>
          <p:spPr bwMode="auto">
            <a:xfrm>
              <a:off x="764" y="3212"/>
              <a:ext cx="572" cy="468"/>
            </a:xfrm>
            <a:custGeom>
              <a:avLst/>
              <a:gdLst>
                <a:gd name="T0" fmla="*/ 665 w 2860"/>
                <a:gd name="T1" fmla="*/ 0 h 2336"/>
                <a:gd name="T2" fmla="*/ 712 w 2860"/>
                <a:gd name="T3" fmla="*/ 9 h 2336"/>
                <a:gd name="T4" fmla="*/ 751 w 2860"/>
                <a:gd name="T5" fmla="*/ 36 h 2336"/>
                <a:gd name="T6" fmla="*/ 777 w 2860"/>
                <a:gd name="T7" fmla="*/ 77 h 2336"/>
                <a:gd name="T8" fmla="*/ 785 w 2860"/>
                <a:gd name="T9" fmla="*/ 124 h 2336"/>
                <a:gd name="T10" fmla="*/ 774 w 2860"/>
                <a:gd name="T11" fmla="*/ 170 h 2336"/>
                <a:gd name="T12" fmla="*/ 745 w 2860"/>
                <a:gd name="T13" fmla="*/ 209 h 2336"/>
                <a:gd name="T14" fmla="*/ 858 w 2860"/>
                <a:gd name="T15" fmla="*/ 424 h 2336"/>
                <a:gd name="T16" fmla="*/ 888 w 2860"/>
                <a:gd name="T17" fmla="*/ 356 h 2336"/>
                <a:gd name="T18" fmla="*/ 922 w 2860"/>
                <a:gd name="T19" fmla="*/ 298 h 2336"/>
                <a:gd name="T20" fmla="*/ 960 w 2860"/>
                <a:gd name="T21" fmla="*/ 252 h 2336"/>
                <a:gd name="T22" fmla="*/ 1009 w 2860"/>
                <a:gd name="T23" fmla="*/ 216 h 2336"/>
                <a:gd name="T24" fmla="*/ 1070 w 2860"/>
                <a:gd name="T25" fmla="*/ 192 h 2336"/>
                <a:gd name="T26" fmla="*/ 1148 w 2860"/>
                <a:gd name="T27" fmla="*/ 180 h 2336"/>
                <a:gd name="T28" fmla="*/ 2740 w 2860"/>
                <a:gd name="T29" fmla="*/ 179 h 2336"/>
                <a:gd name="T30" fmla="*/ 2793 w 2860"/>
                <a:gd name="T31" fmla="*/ 191 h 2336"/>
                <a:gd name="T32" fmla="*/ 2834 w 2860"/>
                <a:gd name="T33" fmla="*/ 223 h 2336"/>
                <a:gd name="T34" fmla="*/ 2857 w 2860"/>
                <a:gd name="T35" fmla="*/ 270 h 2336"/>
                <a:gd name="T36" fmla="*/ 2860 w 2860"/>
                <a:gd name="T37" fmla="*/ 2216 h 2336"/>
                <a:gd name="T38" fmla="*/ 2848 w 2860"/>
                <a:gd name="T39" fmla="*/ 2269 h 2336"/>
                <a:gd name="T40" fmla="*/ 2815 w 2860"/>
                <a:gd name="T41" fmla="*/ 2309 h 2336"/>
                <a:gd name="T42" fmla="*/ 2768 w 2860"/>
                <a:gd name="T43" fmla="*/ 2333 h 2336"/>
                <a:gd name="T44" fmla="*/ 120 w 2860"/>
                <a:gd name="T45" fmla="*/ 2336 h 2336"/>
                <a:gd name="T46" fmla="*/ 67 w 2860"/>
                <a:gd name="T47" fmla="*/ 2324 h 2336"/>
                <a:gd name="T48" fmla="*/ 26 w 2860"/>
                <a:gd name="T49" fmla="*/ 2291 h 2336"/>
                <a:gd name="T50" fmla="*/ 3 w 2860"/>
                <a:gd name="T51" fmla="*/ 2244 h 2336"/>
                <a:gd name="T52" fmla="*/ 0 w 2860"/>
                <a:gd name="T53" fmla="*/ 273 h 2336"/>
                <a:gd name="T54" fmla="*/ 14 w 2860"/>
                <a:gd name="T55" fmla="*/ 187 h 2336"/>
                <a:gd name="T56" fmla="*/ 52 w 2860"/>
                <a:gd name="T57" fmla="*/ 112 h 2336"/>
                <a:gd name="T58" fmla="*/ 112 w 2860"/>
                <a:gd name="T59" fmla="*/ 53 h 2336"/>
                <a:gd name="T60" fmla="*/ 187 w 2860"/>
                <a:gd name="T61" fmla="*/ 14 h 2336"/>
                <a:gd name="T62" fmla="*/ 274 w 2860"/>
                <a:gd name="T63" fmla="*/ 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60" h="2336">
                  <a:moveTo>
                    <a:pt x="274" y="0"/>
                  </a:moveTo>
                  <a:lnTo>
                    <a:pt x="665" y="0"/>
                  </a:lnTo>
                  <a:lnTo>
                    <a:pt x="689" y="2"/>
                  </a:lnTo>
                  <a:lnTo>
                    <a:pt x="712" y="9"/>
                  </a:lnTo>
                  <a:lnTo>
                    <a:pt x="733" y="21"/>
                  </a:lnTo>
                  <a:lnTo>
                    <a:pt x="751" y="36"/>
                  </a:lnTo>
                  <a:lnTo>
                    <a:pt x="766" y="55"/>
                  </a:lnTo>
                  <a:lnTo>
                    <a:pt x="777" y="77"/>
                  </a:lnTo>
                  <a:lnTo>
                    <a:pt x="783" y="100"/>
                  </a:lnTo>
                  <a:lnTo>
                    <a:pt x="785" y="124"/>
                  </a:lnTo>
                  <a:lnTo>
                    <a:pt x="781" y="147"/>
                  </a:lnTo>
                  <a:lnTo>
                    <a:pt x="774" y="170"/>
                  </a:lnTo>
                  <a:lnTo>
                    <a:pt x="762" y="191"/>
                  </a:lnTo>
                  <a:lnTo>
                    <a:pt x="745" y="209"/>
                  </a:lnTo>
                  <a:lnTo>
                    <a:pt x="507" y="424"/>
                  </a:lnTo>
                  <a:lnTo>
                    <a:pt x="858" y="424"/>
                  </a:lnTo>
                  <a:lnTo>
                    <a:pt x="872" y="389"/>
                  </a:lnTo>
                  <a:lnTo>
                    <a:pt x="888" y="356"/>
                  </a:lnTo>
                  <a:lnTo>
                    <a:pt x="903" y="326"/>
                  </a:lnTo>
                  <a:lnTo>
                    <a:pt x="922" y="298"/>
                  </a:lnTo>
                  <a:lnTo>
                    <a:pt x="940" y="274"/>
                  </a:lnTo>
                  <a:lnTo>
                    <a:pt x="960" y="252"/>
                  </a:lnTo>
                  <a:lnTo>
                    <a:pt x="983" y="233"/>
                  </a:lnTo>
                  <a:lnTo>
                    <a:pt x="1009" y="216"/>
                  </a:lnTo>
                  <a:lnTo>
                    <a:pt x="1038" y="203"/>
                  </a:lnTo>
                  <a:lnTo>
                    <a:pt x="1070" y="192"/>
                  </a:lnTo>
                  <a:lnTo>
                    <a:pt x="1107" y="185"/>
                  </a:lnTo>
                  <a:lnTo>
                    <a:pt x="1148" y="180"/>
                  </a:lnTo>
                  <a:lnTo>
                    <a:pt x="1194" y="179"/>
                  </a:lnTo>
                  <a:lnTo>
                    <a:pt x="2740" y="179"/>
                  </a:lnTo>
                  <a:lnTo>
                    <a:pt x="2768" y="182"/>
                  </a:lnTo>
                  <a:lnTo>
                    <a:pt x="2793" y="191"/>
                  </a:lnTo>
                  <a:lnTo>
                    <a:pt x="2815" y="205"/>
                  </a:lnTo>
                  <a:lnTo>
                    <a:pt x="2834" y="223"/>
                  </a:lnTo>
                  <a:lnTo>
                    <a:pt x="2848" y="245"/>
                  </a:lnTo>
                  <a:lnTo>
                    <a:pt x="2857" y="270"/>
                  </a:lnTo>
                  <a:lnTo>
                    <a:pt x="2860" y="298"/>
                  </a:lnTo>
                  <a:lnTo>
                    <a:pt x="2860" y="2216"/>
                  </a:lnTo>
                  <a:lnTo>
                    <a:pt x="2857" y="2244"/>
                  </a:lnTo>
                  <a:lnTo>
                    <a:pt x="2848" y="2269"/>
                  </a:lnTo>
                  <a:lnTo>
                    <a:pt x="2834" y="2291"/>
                  </a:lnTo>
                  <a:lnTo>
                    <a:pt x="2815" y="2309"/>
                  </a:lnTo>
                  <a:lnTo>
                    <a:pt x="2793" y="2324"/>
                  </a:lnTo>
                  <a:lnTo>
                    <a:pt x="2768" y="2333"/>
                  </a:lnTo>
                  <a:lnTo>
                    <a:pt x="2740" y="2336"/>
                  </a:lnTo>
                  <a:lnTo>
                    <a:pt x="120" y="2336"/>
                  </a:lnTo>
                  <a:lnTo>
                    <a:pt x="92" y="2333"/>
                  </a:lnTo>
                  <a:lnTo>
                    <a:pt x="67" y="2324"/>
                  </a:lnTo>
                  <a:lnTo>
                    <a:pt x="45" y="2309"/>
                  </a:lnTo>
                  <a:lnTo>
                    <a:pt x="26" y="2291"/>
                  </a:lnTo>
                  <a:lnTo>
                    <a:pt x="12" y="2269"/>
                  </a:lnTo>
                  <a:lnTo>
                    <a:pt x="3" y="2244"/>
                  </a:lnTo>
                  <a:lnTo>
                    <a:pt x="0" y="2216"/>
                  </a:lnTo>
                  <a:lnTo>
                    <a:pt x="0" y="273"/>
                  </a:lnTo>
                  <a:lnTo>
                    <a:pt x="3" y="229"/>
                  </a:lnTo>
                  <a:lnTo>
                    <a:pt x="14" y="187"/>
                  </a:lnTo>
                  <a:lnTo>
                    <a:pt x="31" y="148"/>
                  </a:lnTo>
                  <a:lnTo>
                    <a:pt x="52" y="112"/>
                  </a:lnTo>
                  <a:lnTo>
                    <a:pt x="80" y="81"/>
                  </a:lnTo>
                  <a:lnTo>
                    <a:pt x="112" y="53"/>
                  </a:lnTo>
                  <a:lnTo>
                    <a:pt x="148" y="31"/>
                  </a:lnTo>
                  <a:lnTo>
                    <a:pt x="187" y="14"/>
                  </a:lnTo>
                  <a:lnTo>
                    <a:pt x="229" y="3"/>
                  </a:lnTo>
                  <a:lnTo>
                    <a:pt x="274"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76" name="Freeform 36"/>
            <p:cNvSpPr>
              <a:spLocks noEditPoints="1"/>
            </p:cNvSpPr>
            <p:nvPr/>
          </p:nvSpPr>
          <p:spPr bwMode="auto">
            <a:xfrm>
              <a:off x="788" y="3236"/>
              <a:ext cx="524" cy="420"/>
            </a:xfrm>
            <a:custGeom>
              <a:avLst/>
              <a:gdLst>
                <a:gd name="T0" fmla="*/ 1074 w 2620"/>
                <a:gd name="T1" fmla="*/ 179 h 2097"/>
                <a:gd name="T2" fmla="*/ 2620 w 2620"/>
                <a:gd name="T3" fmla="*/ 179 h 2097"/>
                <a:gd name="T4" fmla="*/ 2620 w 2620"/>
                <a:gd name="T5" fmla="*/ 2097 h 2097"/>
                <a:gd name="T6" fmla="*/ 0 w 2620"/>
                <a:gd name="T7" fmla="*/ 2097 h 2097"/>
                <a:gd name="T8" fmla="*/ 0 w 2620"/>
                <a:gd name="T9" fmla="*/ 580 h 2097"/>
                <a:gd name="T10" fmla="*/ 2 w 2620"/>
                <a:gd name="T11" fmla="*/ 548 h 2097"/>
                <a:gd name="T12" fmla="*/ 12 w 2620"/>
                <a:gd name="T13" fmla="*/ 519 h 2097"/>
                <a:gd name="T14" fmla="*/ 25 w 2620"/>
                <a:gd name="T15" fmla="*/ 492 h 2097"/>
                <a:gd name="T16" fmla="*/ 45 w 2620"/>
                <a:gd name="T17" fmla="*/ 471 h 2097"/>
                <a:gd name="T18" fmla="*/ 68 w 2620"/>
                <a:gd name="T19" fmla="*/ 451 h 2097"/>
                <a:gd name="T20" fmla="*/ 93 w 2620"/>
                <a:gd name="T21" fmla="*/ 437 h 2097"/>
                <a:gd name="T22" fmla="*/ 122 w 2620"/>
                <a:gd name="T23" fmla="*/ 428 h 2097"/>
                <a:gd name="T24" fmla="*/ 154 w 2620"/>
                <a:gd name="T25" fmla="*/ 425 h 2097"/>
                <a:gd name="T26" fmla="*/ 817 w 2620"/>
                <a:gd name="T27" fmla="*/ 425 h 2097"/>
                <a:gd name="T28" fmla="*/ 835 w 2620"/>
                <a:gd name="T29" fmla="*/ 380 h 2097"/>
                <a:gd name="T30" fmla="*/ 851 w 2620"/>
                <a:gd name="T31" fmla="*/ 341 h 2097"/>
                <a:gd name="T32" fmla="*/ 867 w 2620"/>
                <a:gd name="T33" fmla="*/ 307 h 2097"/>
                <a:gd name="T34" fmla="*/ 880 w 2620"/>
                <a:gd name="T35" fmla="*/ 278 h 2097"/>
                <a:gd name="T36" fmla="*/ 895 w 2620"/>
                <a:gd name="T37" fmla="*/ 254 h 2097"/>
                <a:gd name="T38" fmla="*/ 909 w 2620"/>
                <a:gd name="T39" fmla="*/ 234 h 2097"/>
                <a:gd name="T40" fmla="*/ 925 w 2620"/>
                <a:gd name="T41" fmla="*/ 217 h 2097"/>
                <a:gd name="T42" fmla="*/ 942 w 2620"/>
                <a:gd name="T43" fmla="*/ 203 h 2097"/>
                <a:gd name="T44" fmla="*/ 961 w 2620"/>
                <a:gd name="T45" fmla="*/ 194 h 2097"/>
                <a:gd name="T46" fmla="*/ 984 w 2620"/>
                <a:gd name="T47" fmla="*/ 188 h 2097"/>
                <a:gd name="T48" fmla="*/ 1010 w 2620"/>
                <a:gd name="T49" fmla="*/ 183 h 2097"/>
                <a:gd name="T50" fmla="*/ 1040 w 2620"/>
                <a:gd name="T51" fmla="*/ 181 h 2097"/>
                <a:gd name="T52" fmla="*/ 1074 w 2620"/>
                <a:gd name="T53" fmla="*/ 179 h 2097"/>
                <a:gd name="T54" fmla="*/ 154 w 2620"/>
                <a:gd name="T55" fmla="*/ 0 h 2097"/>
                <a:gd name="T56" fmla="*/ 545 w 2620"/>
                <a:gd name="T57" fmla="*/ 0 h 2097"/>
                <a:gd name="T58" fmla="*/ 216 w 2620"/>
                <a:gd name="T59" fmla="*/ 299 h 2097"/>
                <a:gd name="T60" fmla="*/ 154 w 2620"/>
                <a:gd name="T61" fmla="*/ 299 h 2097"/>
                <a:gd name="T62" fmla="*/ 111 w 2620"/>
                <a:gd name="T63" fmla="*/ 303 h 2097"/>
                <a:gd name="T64" fmla="*/ 71 w 2620"/>
                <a:gd name="T65" fmla="*/ 311 h 2097"/>
                <a:gd name="T66" fmla="*/ 34 w 2620"/>
                <a:gd name="T67" fmla="*/ 326 h 2097"/>
                <a:gd name="T68" fmla="*/ 0 w 2620"/>
                <a:gd name="T69" fmla="*/ 345 h 2097"/>
                <a:gd name="T70" fmla="*/ 0 w 2620"/>
                <a:gd name="T71" fmla="*/ 154 h 2097"/>
                <a:gd name="T72" fmla="*/ 2 w 2620"/>
                <a:gd name="T73" fmla="*/ 124 h 2097"/>
                <a:gd name="T74" fmla="*/ 12 w 2620"/>
                <a:gd name="T75" fmla="*/ 95 h 2097"/>
                <a:gd name="T76" fmla="*/ 25 w 2620"/>
                <a:gd name="T77" fmla="*/ 68 h 2097"/>
                <a:gd name="T78" fmla="*/ 45 w 2620"/>
                <a:gd name="T79" fmla="*/ 46 h 2097"/>
                <a:gd name="T80" fmla="*/ 68 w 2620"/>
                <a:gd name="T81" fmla="*/ 27 h 2097"/>
                <a:gd name="T82" fmla="*/ 93 w 2620"/>
                <a:gd name="T83" fmla="*/ 12 h 2097"/>
                <a:gd name="T84" fmla="*/ 122 w 2620"/>
                <a:gd name="T85" fmla="*/ 4 h 2097"/>
                <a:gd name="T86" fmla="*/ 154 w 2620"/>
                <a:gd name="T87" fmla="*/ 0 h 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20" h="2097">
                  <a:moveTo>
                    <a:pt x="1074" y="179"/>
                  </a:moveTo>
                  <a:lnTo>
                    <a:pt x="2620" y="179"/>
                  </a:lnTo>
                  <a:lnTo>
                    <a:pt x="2620" y="2097"/>
                  </a:lnTo>
                  <a:lnTo>
                    <a:pt x="0" y="2097"/>
                  </a:lnTo>
                  <a:lnTo>
                    <a:pt x="0" y="580"/>
                  </a:lnTo>
                  <a:lnTo>
                    <a:pt x="2" y="548"/>
                  </a:lnTo>
                  <a:lnTo>
                    <a:pt x="12" y="519"/>
                  </a:lnTo>
                  <a:lnTo>
                    <a:pt x="25" y="492"/>
                  </a:lnTo>
                  <a:lnTo>
                    <a:pt x="45" y="471"/>
                  </a:lnTo>
                  <a:lnTo>
                    <a:pt x="68" y="451"/>
                  </a:lnTo>
                  <a:lnTo>
                    <a:pt x="93" y="437"/>
                  </a:lnTo>
                  <a:lnTo>
                    <a:pt x="122" y="428"/>
                  </a:lnTo>
                  <a:lnTo>
                    <a:pt x="154" y="425"/>
                  </a:lnTo>
                  <a:lnTo>
                    <a:pt x="817" y="425"/>
                  </a:lnTo>
                  <a:lnTo>
                    <a:pt x="835" y="380"/>
                  </a:lnTo>
                  <a:lnTo>
                    <a:pt x="851" y="341"/>
                  </a:lnTo>
                  <a:lnTo>
                    <a:pt x="867" y="307"/>
                  </a:lnTo>
                  <a:lnTo>
                    <a:pt x="880" y="278"/>
                  </a:lnTo>
                  <a:lnTo>
                    <a:pt x="895" y="254"/>
                  </a:lnTo>
                  <a:lnTo>
                    <a:pt x="909" y="234"/>
                  </a:lnTo>
                  <a:lnTo>
                    <a:pt x="925" y="217"/>
                  </a:lnTo>
                  <a:lnTo>
                    <a:pt x="942" y="203"/>
                  </a:lnTo>
                  <a:lnTo>
                    <a:pt x="961" y="194"/>
                  </a:lnTo>
                  <a:lnTo>
                    <a:pt x="984" y="188"/>
                  </a:lnTo>
                  <a:lnTo>
                    <a:pt x="1010" y="183"/>
                  </a:lnTo>
                  <a:lnTo>
                    <a:pt x="1040" y="181"/>
                  </a:lnTo>
                  <a:lnTo>
                    <a:pt x="1074" y="179"/>
                  </a:lnTo>
                  <a:close/>
                  <a:moveTo>
                    <a:pt x="154" y="0"/>
                  </a:moveTo>
                  <a:lnTo>
                    <a:pt x="545" y="0"/>
                  </a:lnTo>
                  <a:lnTo>
                    <a:pt x="216" y="299"/>
                  </a:lnTo>
                  <a:lnTo>
                    <a:pt x="154" y="299"/>
                  </a:lnTo>
                  <a:lnTo>
                    <a:pt x="111" y="303"/>
                  </a:lnTo>
                  <a:lnTo>
                    <a:pt x="71" y="311"/>
                  </a:lnTo>
                  <a:lnTo>
                    <a:pt x="34" y="326"/>
                  </a:lnTo>
                  <a:lnTo>
                    <a:pt x="0" y="345"/>
                  </a:lnTo>
                  <a:lnTo>
                    <a:pt x="0" y="154"/>
                  </a:lnTo>
                  <a:lnTo>
                    <a:pt x="2" y="124"/>
                  </a:lnTo>
                  <a:lnTo>
                    <a:pt x="12" y="95"/>
                  </a:lnTo>
                  <a:lnTo>
                    <a:pt x="25" y="68"/>
                  </a:lnTo>
                  <a:lnTo>
                    <a:pt x="45" y="46"/>
                  </a:lnTo>
                  <a:lnTo>
                    <a:pt x="68" y="27"/>
                  </a:lnTo>
                  <a:lnTo>
                    <a:pt x="93" y="12"/>
                  </a:lnTo>
                  <a:lnTo>
                    <a:pt x="122" y="4"/>
                  </a:lnTo>
                  <a:lnTo>
                    <a:pt x="15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77" name="Freeform 37"/>
            <p:cNvSpPr>
              <a:spLocks/>
            </p:cNvSpPr>
            <p:nvPr/>
          </p:nvSpPr>
          <p:spPr bwMode="auto">
            <a:xfrm>
              <a:off x="853" y="3097"/>
              <a:ext cx="341" cy="223"/>
            </a:xfrm>
            <a:custGeom>
              <a:avLst/>
              <a:gdLst>
                <a:gd name="T0" fmla="*/ 685 w 1706"/>
                <a:gd name="T1" fmla="*/ 2 h 1117"/>
                <a:gd name="T2" fmla="*/ 730 w 1706"/>
                <a:gd name="T3" fmla="*/ 21 h 1117"/>
                <a:gd name="T4" fmla="*/ 873 w 1706"/>
                <a:gd name="T5" fmla="*/ 124 h 1117"/>
                <a:gd name="T6" fmla="*/ 997 w 1706"/>
                <a:gd name="T7" fmla="*/ 31 h 1117"/>
                <a:gd name="T8" fmla="*/ 1035 w 1706"/>
                <a:gd name="T9" fmla="*/ 8 h 1117"/>
                <a:gd name="T10" fmla="*/ 1078 w 1706"/>
                <a:gd name="T11" fmla="*/ 0 h 1117"/>
                <a:gd name="T12" fmla="*/ 1111 w 1706"/>
                <a:gd name="T13" fmla="*/ 4 h 1117"/>
                <a:gd name="T14" fmla="*/ 1153 w 1706"/>
                <a:gd name="T15" fmla="*/ 27 h 1117"/>
                <a:gd name="T16" fmla="*/ 1679 w 1706"/>
                <a:gd name="T17" fmla="*/ 677 h 1117"/>
                <a:gd name="T18" fmla="*/ 1702 w 1706"/>
                <a:gd name="T19" fmla="*/ 725 h 1117"/>
                <a:gd name="T20" fmla="*/ 1703 w 1706"/>
                <a:gd name="T21" fmla="*/ 777 h 1117"/>
                <a:gd name="T22" fmla="*/ 1679 w 1706"/>
                <a:gd name="T23" fmla="*/ 827 h 1117"/>
                <a:gd name="T24" fmla="*/ 1638 w 1706"/>
                <a:gd name="T25" fmla="*/ 859 h 1117"/>
                <a:gd name="T26" fmla="*/ 1586 w 1706"/>
                <a:gd name="T27" fmla="*/ 871 h 1117"/>
                <a:gd name="T28" fmla="*/ 711 w 1706"/>
                <a:gd name="T29" fmla="*/ 872 h 1117"/>
                <a:gd name="T30" fmla="*/ 649 w 1706"/>
                <a:gd name="T31" fmla="*/ 882 h 1117"/>
                <a:gd name="T32" fmla="*/ 604 w 1706"/>
                <a:gd name="T33" fmla="*/ 905 h 1117"/>
                <a:gd name="T34" fmla="*/ 568 w 1706"/>
                <a:gd name="T35" fmla="*/ 946 h 1117"/>
                <a:gd name="T36" fmla="*/ 537 w 1706"/>
                <a:gd name="T37" fmla="*/ 1005 h 1117"/>
                <a:gd name="T38" fmla="*/ 506 w 1706"/>
                <a:gd name="T39" fmla="*/ 1068 h 1117"/>
                <a:gd name="T40" fmla="*/ 464 w 1706"/>
                <a:gd name="T41" fmla="*/ 1103 h 1117"/>
                <a:gd name="T42" fmla="*/ 410 w 1706"/>
                <a:gd name="T43" fmla="*/ 1117 h 1117"/>
                <a:gd name="T44" fmla="*/ 95 w 1706"/>
                <a:gd name="T45" fmla="*/ 1114 h 1117"/>
                <a:gd name="T46" fmla="*/ 52 w 1706"/>
                <a:gd name="T47" fmla="*/ 1096 h 1117"/>
                <a:gd name="T48" fmla="*/ 19 w 1706"/>
                <a:gd name="T49" fmla="*/ 1062 h 1117"/>
                <a:gd name="T50" fmla="*/ 2 w 1706"/>
                <a:gd name="T51" fmla="*/ 1018 h 1117"/>
                <a:gd name="T52" fmla="*/ 3 w 1706"/>
                <a:gd name="T53" fmla="*/ 970 h 1117"/>
                <a:gd name="T54" fmla="*/ 23 w 1706"/>
                <a:gd name="T55" fmla="*/ 927 h 1117"/>
                <a:gd name="T56" fmla="*/ 284 w 1706"/>
                <a:gd name="T57" fmla="*/ 684 h 1117"/>
                <a:gd name="T58" fmla="*/ 255 w 1706"/>
                <a:gd name="T59" fmla="*/ 639 h 1117"/>
                <a:gd name="T60" fmla="*/ 248 w 1706"/>
                <a:gd name="T61" fmla="*/ 587 h 1117"/>
                <a:gd name="T62" fmla="*/ 266 w 1706"/>
                <a:gd name="T63" fmla="*/ 535 h 1117"/>
                <a:gd name="T64" fmla="*/ 574 w 1706"/>
                <a:gd name="T65" fmla="*/ 37 h 1117"/>
                <a:gd name="T66" fmla="*/ 613 w 1706"/>
                <a:gd name="T67" fmla="*/ 9 h 1117"/>
                <a:gd name="T68" fmla="*/ 661 w 1706"/>
                <a:gd name="T69" fmla="*/ 0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6" h="1117">
                  <a:moveTo>
                    <a:pt x="661" y="0"/>
                  </a:moveTo>
                  <a:lnTo>
                    <a:pt x="685" y="2"/>
                  </a:lnTo>
                  <a:lnTo>
                    <a:pt x="708" y="9"/>
                  </a:lnTo>
                  <a:lnTo>
                    <a:pt x="730" y="21"/>
                  </a:lnTo>
                  <a:lnTo>
                    <a:pt x="859" y="113"/>
                  </a:lnTo>
                  <a:lnTo>
                    <a:pt x="873" y="124"/>
                  </a:lnTo>
                  <a:lnTo>
                    <a:pt x="884" y="135"/>
                  </a:lnTo>
                  <a:lnTo>
                    <a:pt x="997" y="31"/>
                  </a:lnTo>
                  <a:lnTo>
                    <a:pt x="1014" y="18"/>
                  </a:lnTo>
                  <a:lnTo>
                    <a:pt x="1035" y="8"/>
                  </a:lnTo>
                  <a:lnTo>
                    <a:pt x="1055" y="2"/>
                  </a:lnTo>
                  <a:lnTo>
                    <a:pt x="1078" y="0"/>
                  </a:lnTo>
                  <a:lnTo>
                    <a:pt x="1087" y="0"/>
                  </a:lnTo>
                  <a:lnTo>
                    <a:pt x="1111" y="4"/>
                  </a:lnTo>
                  <a:lnTo>
                    <a:pt x="1134" y="14"/>
                  </a:lnTo>
                  <a:lnTo>
                    <a:pt x="1153" y="27"/>
                  </a:lnTo>
                  <a:lnTo>
                    <a:pt x="1171" y="44"/>
                  </a:lnTo>
                  <a:lnTo>
                    <a:pt x="1679" y="677"/>
                  </a:lnTo>
                  <a:lnTo>
                    <a:pt x="1694" y="700"/>
                  </a:lnTo>
                  <a:lnTo>
                    <a:pt x="1702" y="725"/>
                  </a:lnTo>
                  <a:lnTo>
                    <a:pt x="1706" y="750"/>
                  </a:lnTo>
                  <a:lnTo>
                    <a:pt x="1703" y="777"/>
                  </a:lnTo>
                  <a:lnTo>
                    <a:pt x="1694" y="804"/>
                  </a:lnTo>
                  <a:lnTo>
                    <a:pt x="1679" y="827"/>
                  </a:lnTo>
                  <a:lnTo>
                    <a:pt x="1661" y="845"/>
                  </a:lnTo>
                  <a:lnTo>
                    <a:pt x="1638" y="859"/>
                  </a:lnTo>
                  <a:lnTo>
                    <a:pt x="1613" y="868"/>
                  </a:lnTo>
                  <a:lnTo>
                    <a:pt x="1586" y="871"/>
                  </a:lnTo>
                  <a:lnTo>
                    <a:pt x="751" y="871"/>
                  </a:lnTo>
                  <a:lnTo>
                    <a:pt x="711" y="872"/>
                  </a:lnTo>
                  <a:lnTo>
                    <a:pt x="678" y="876"/>
                  </a:lnTo>
                  <a:lnTo>
                    <a:pt x="649" y="882"/>
                  </a:lnTo>
                  <a:lnTo>
                    <a:pt x="625" y="892"/>
                  </a:lnTo>
                  <a:lnTo>
                    <a:pt x="604" y="905"/>
                  </a:lnTo>
                  <a:lnTo>
                    <a:pt x="585" y="923"/>
                  </a:lnTo>
                  <a:lnTo>
                    <a:pt x="568" y="946"/>
                  </a:lnTo>
                  <a:lnTo>
                    <a:pt x="552" y="973"/>
                  </a:lnTo>
                  <a:lnTo>
                    <a:pt x="537" y="1005"/>
                  </a:lnTo>
                  <a:lnTo>
                    <a:pt x="520" y="1044"/>
                  </a:lnTo>
                  <a:lnTo>
                    <a:pt x="506" y="1068"/>
                  </a:lnTo>
                  <a:lnTo>
                    <a:pt x="487" y="1089"/>
                  </a:lnTo>
                  <a:lnTo>
                    <a:pt x="464" y="1103"/>
                  </a:lnTo>
                  <a:lnTo>
                    <a:pt x="438" y="1113"/>
                  </a:lnTo>
                  <a:lnTo>
                    <a:pt x="410" y="1117"/>
                  </a:lnTo>
                  <a:lnTo>
                    <a:pt x="120" y="1117"/>
                  </a:lnTo>
                  <a:lnTo>
                    <a:pt x="95" y="1114"/>
                  </a:lnTo>
                  <a:lnTo>
                    <a:pt x="72" y="1107"/>
                  </a:lnTo>
                  <a:lnTo>
                    <a:pt x="52" y="1096"/>
                  </a:lnTo>
                  <a:lnTo>
                    <a:pt x="34" y="1080"/>
                  </a:lnTo>
                  <a:lnTo>
                    <a:pt x="19" y="1062"/>
                  </a:lnTo>
                  <a:lnTo>
                    <a:pt x="8" y="1041"/>
                  </a:lnTo>
                  <a:lnTo>
                    <a:pt x="2" y="1018"/>
                  </a:lnTo>
                  <a:lnTo>
                    <a:pt x="0" y="993"/>
                  </a:lnTo>
                  <a:lnTo>
                    <a:pt x="3" y="970"/>
                  </a:lnTo>
                  <a:lnTo>
                    <a:pt x="11" y="947"/>
                  </a:lnTo>
                  <a:lnTo>
                    <a:pt x="23" y="927"/>
                  </a:lnTo>
                  <a:lnTo>
                    <a:pt x="39" y="909"/>
                  </a:lnTo>
                  <a:lnTo>
                    <a:pt x="284" y="684"/>
                  </a:lnTo>
                  <a:lnTo>
                    <a:pt x="267" y="663"/>
                  </a:lnTo>
                  <a:lnTo>
                    <a:pt x="255" y="639"/>
                  </a:lnTo>
                  <a:lnTo>
                    <a:pt x="249" y="614"/>
                  </a:lnTo>
                  <a:lnTo>
                    <a:pt x="248" y="587"/>
                  </a:lnTo>
                  <a:lnTo>
                    <a:pt x="254" y="561"/>
                  </a:lnTo>
                  <a:lnTo>
                    <a:pt x="266" y="535"/>
                  </a:lnTo>
                  <a:lnTo>
                    <a:pt x="558" y="56"/>
                  </a:lnTo>
                  <a:lnTo>
                    <a:pt x="574" y="37"/>
                  </a:lnTo>
                  <a:lnTo>
                    <a:pt x="592" y="21"/>
                  </a:lnTo>
                  <a:lnTo>
                    <a:pt x="613" y="9"/>
                  </a:lnTo>
                  <a:lnTo>
                    <a:pt x="637" y="2"/>
                  </a:lnTo>
                  <a:lnTo>
                    <a:pt x="661"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78" name="Freeform 38"/>
            <p:cNvSpPr>
              <a:spLocks noEditPoints="1"/>
            </p:cNvSpPr>
            <p:nvPr/>
          </p:nvSpPr>
          <p:spPr bwMode="auto">
            <a:xfrm>
              <a:off x="877" y="3120"/>
              <a:ext cx="293" cy="176"/>
            </a:xfrm>
            <a:custGeom>
              <a:avLst/>
              <a:gdLst>
                <a:gd name="T0" fmla="*/ 958 w 1466"/>
                <a:gd name="T1" fmla="*/ 0 h 878"/>
                <a:gd name="T2" fmla="*/ 1466 w 1466"/>
                <a:gd name="T3" fmla="*/ 633 h 878"/>
                <a:gd name="T4" fmla="*/ 631 w 1466"/>
                <a:gd name="T5" fmla="*/ 633 h 878"/>
                <a:gd name="T6" fmla="*/ 585 w 1466"/>
                <a:gd name="T7" fmla="*/ 634 h 878"/>
                <a:gd name="T8" fmla="*/ 542 w 1466"/>
                <a:gd name="T9" fmla="*/ 639 h 878"/>
                <a:gd name="T10" fmla="*/ 506 w 1466"/>
                <a:gd name="T11" fmla="*/ 646 h 878"/>
                <a:gd name="T12" fmla="*/ 473 w 1466"/>
                <a:gd name="T13" fmla="*/ 657 h 878"/>
                <a:gd name="T14" fmla="*/ 443 w 1466"/>
                <a:gd name="T15" fmla="*/ 670 h 878"/>
                <a:gd name="T16" fmla="*/ 418 w 1466"/>
                <a:gd name="T17" fmla="*/ 686 h 878"/>
                <a:gd name="T18" fmla="*/ 395 w 1466"/>
                <a:gd name="T19" fmla="*/ 705 h 878"/>
                <a:gd name="T20" fmla="*/ 373 w 1466"/>
                <a:gd name="T21" fmla="*/ 728 h 878"/>
                <a:gd name="T22" fmla="*/ 355 w 1466"/>
                <a:gd name="T23" fmla="*/ 752 h 878"/>
                <a:gd name="T24" fmla="*/ 337 w 1466"/>
                <a:gd name="T25" fmla="*/ 780 h 878"/>
                <a:gd name="T26" fmla="*/ 321 w 1466"/>
                <a:gd name="T27" fmla="*/ 810 h 878"/>
                <a:gd name="T28" fmla="*/ 305 w 1466"/>
                <a:gd name="T29" fmla="*/ 843 h 878"/>
                <a:gd name="T30" fmla="*/ 290 w 1466"/>
                <a:gd name="T31" fmla="*/ 878 h 878"/>
                <a:gd name="T32" fmla="*/ 0 w 1466"/>
                <a:gd name="T33" fmla="*/ 878 h 878"/>
                <a:gd name="T34" fmla="*/ 958 w 1466"/>
                <a:gd name="T35" fmla="*/ 0 h 878"/>
                <a:gd name="T36" fmla="*/ 541 w 1466"/>
                <a:gd name="T37" fmla="*/ 0 h 878"/>
                <a:gd name="T38" fmla="*/ 671 w 1466"/>
                <a:gd name="T39" fmla="*/ 92 h 878"/>
                <a:gd name="T40" fmla="*/ 452 w 1466"/>
                <a:gd name="T41" fmla="*/ 293 h 878"/>
                <a:gd name="T42" fmla="*/ 247 w 1466"/>
                <a:gd name="T43" fmla="*/ 479 h 878"/>
                <a:gd name="T44" fmla="*/ 541 w 1466"/>
                <a:gd name="T45" fmla="*/ 0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6" h="878">
                  <a:moveTo>
                    <a:pt x="958" y="0"/>
                  </a:moveTo>
                  <a:lnTo>
                    <a:pt x="1466" y="633"/>
                  </a:lnTo>
                  <a:lnTo>
                    <a:pt x="631" y="633"/>
                  </a:lnTo>
                  <a:lnTo>
                    <a:pt x="585" y="634"/>
                  </a:lnTo>
                  <a:lnTo>
                    <a:pt x="542" y="639"/>
                  </a:lnTo>
                  <a:lnTo>
                    <a:pt x="506" y="646"/>
                  </a:lnTo>
                  <a:lnTo>
                    <a:pt x="473" y="657"/>
                  </a:lnTo>
                  <a:lnTo>
                    <a:pt x="443" y="670"/>
                  </a:lnTo>
                  <a:lnTo>
                    <a:pt x="418" y="686"/>
                  </a:lnTo>
                  <a:lnTo>
                    <a:pt x="395" y="705"/>
                  </a:lnTo>
                  <a:lnTo>
                    <a:pt x="373" y="728"/>
                  </a:lnTo>
                  <a:lnTo>
                    <a:pt x="355" y="752"/>
                  </a:lnTo>
                  <a:lnTo>
                    <a:pt x="337" y="780"/>
                  </a:lnTo>
                  <a:lnTo>
                    <a:pt x="321" y="810"/>
                  </a:lnTo>
                  <a:lnTo>
                    <a:pt x="305" y="843"/>
                  </a:lnTo>
                  <a:lnTo>
                    <a:pt x="290" y="878"/>
                  </a:lnTo>
                  <a:lnTo>
                    <a:pt x="0" y="878"/>
                  </a:lnTo>
                  <a:lnTo>
                    <a:pt x="958" y="0"/>
                  </a:lnTo>
                  <a:close/>
                  <a:moveTo>
                    <a:pt x="541" y="0"/>
                  </a:moveTo>
                  <a:lnTo>
                    <a:pt x="671" y="92"/>
                  </a:lnTo>
                  <a:lnTo>
                    <a:pt x="452" y="293"/>
                  </a:lnTo>
                  <a:lnTo>
                    <a:pt x="247" y="479"/>
                  </a:lnTo>
                  <a:lnTo>
                    <a:pt x="541" y="0"/>
                  </a:lnTo>
                  <a:close/>
                </a:path>
              </a:pathLst>
            </a:custGeom>
            <a:solidFill>
              <a:srgbClr val="F59F6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79" name="Freeform 39"/>
            <p:cNvSpPr>
              <a:spLocks noEditPoints="1"/>
            </p:cNvSpPr>
            <p:nvPr/>
          </p:nvSpPr>
          <p:spPr bwMode="auto">
            <a:xfrm>
              <a:off x="901" y="3325"/>
              <a:ext cx="320" cy="278"/>
            </a:xfrm>
            <a:custGeom>
              <a:avLst/>
              <a:gdLst>
                <a:gd name="T0" fmla="*/ 881 w 1602"/>
                <a:gd name="T1" fmla="*/ 464 h 1392"/>
                <a:gd name="T2" fmla="*/ 1068 w 1602"/>
                <a:gd name="T3" fmla="*/ 490 h 1392"/>
                <a:gd name="T4" fmla="*/ 1130 w 1602"/>
                <a:gd name="T5" fmla="*/ 649 h 1392"/>
                <a:gd name="T6" fmla="*/ 1137 w 1602"/>
                <a:gd name="T7" fmla="*/ 933 h 1392"/>
                <a:gd name="T8" fmla="*/ 1116 w 1602"/>
                <a:gd name="T9" fmla="*/ 1198 h 1392"/>
                <a:gd name="T10" fmla="*/ 1052 w 1602"/>
                <a:gd name="T11" fmla="*/ 1234 h 1392"/>
                <a:gd name="T12" fmla="*/ 1038 w 1602"/>
                <a:gd name="T13" fmla="*/ 1341 h 1392"/>
                <a:gd name="T14" fmla="*/ 989 w 1602"/>
                <a:gd name="T15" fmla="*/ 1392 h 1392"/>
                <a:gd name="T16" fmla="*/ 500 w 1602"/>
                <a:gd name="T17" fmla="*/ 1356 h 1392"/>
                <a:gd name="T18" fmla="*/ 486 w 1602"/>
                <a:gd name="T19" fmla="*/ 1236 h 1392"/>
                <a:gd name="T20" fmla="*/ 433 w 1602"/>
                <a:gd name="T21" fmla="*/ 1215 h 1392"/>
                <a:gd name="T22" fmla="*/ 400 w 1602"/>
                <a:gd name="T23" fmla="*/ 989 h 1392"/>
                <a:gd name="T24" fmla="*/ 401 w 1602"/>
                <a:gd name="T25" fmla="*/ 711 h 1392"/>
                <a:gd name="T26" fmla="*/ 446 w 1602"/>
                <a:gd name="T27" fmla="*/ 508 h 1392"/>
                <a:gd name="T28" fmla="*/ 615 w 1602"/>
                <a:gd name="T29" fmla="*/ 467 h 1392"/>
                <a:gd name="T30" fmla="*/ 284 w 1602"/>
                <a:gd name="T31" fmla="*/ 458 h 1392"/>
                <a:gd name="T32" fmla="*/ 303 w 1602"/>
                <a:gd name="T33" fmla="*/ 542 h 1392"/>
                <a:gd name="T34" fmla="*/ 285 w 1602"/>
                <a:gd name="T35" fmla="*/ 824 h 1392"/>
                <a:gd name="T36" fmla="*/ 297 w 1602"/>
                <a:gd name="T37" fmla="*/ 1118 h 1392"/>
                <a:gd name="T38" fmla="*/ 105 w 1602"/>
                <a:gd name="T39" fmla="*/ 1202 h 1392"/>
                <a:gd name="T40" fmla="*/ 73 w 1602"/>
                <a:gd name="T41" fmla="*/ 1082 h 1392"/>
                <a:gd name="T42" fmla="*/ 42 w 1602"/>
                <a:gd name="T43" fmla="*/ 1074 h 1392"/>
                <a:gd name="T44" fmla="*/ 4 w 1602"/>
                <a:gd name="T45" fmla="*/ 919 h 1392"/>
                <a:gd name="T46" fmla="*/ 2 w 1602"/>
                <a:gd name="T47" fmla="*/ 670 h 1392"/>
                <a:gd name="T48" fmla="*/ 38 w 1602"/>
                <a:gd name="T49" fmla="*/ 496 h 1392"/>
                <a:gd name="T50" fmla="*/ 187 w 1602"/>
                <a:gd name="T51" fmla="*/ 462 h 1392"/>
                <a:gd name="T52" fmla="*/ 1319 w 1602"/>
                <a:gd name="T53" fmla="*/ 458 h 1392"/>
                <a:gd name="T54" fmla="*/ 1504 w 1602"/>
                <a:gd name="T55" fmla="*/ 468 h 1392"/>
                <a:gd name="T56" fmla="*/ 1586 w 1602"/>
                <a:gd name="T57" fmla="*/ 533 h 1392"/>
                <a:gd name="T58" fmla="*/ 1602 w 1602"/>
                <a:gd name="T59" fmla="*/ 770 h 1392"/>
                <a:gd name="T60" fmla="*/ 1587 w 1602"/>
                <a:gd name="T61" fmla="*/ 1035 h 1392"/>
                <a:gd name="T62" fmla="*/ 1534 w 1602"/>
                <a:gd name="T63" fmla="*/ 1078 h 1392"/>
                <a:gd name="T64" fmla="*/ 1521 w 1602"/>
                <a:gd name="T65" fmla="*/ 1165 h 1392"/>
                <a:gd name="T66" fmla="*/ 1231 w 1602"/>
                <a:gd name="T67" fmla="*/ 1205 h 1392"/>
                <a:gd name="T68" fmla="*/ 1247 w 1602"/>
                <a:gd name="T69" fmla="*/ 994 h 1392"/>
                <a:gd name="T70" fmla="*/ 1246 w 1602"/>
                <a:gd name="T71" fmla="*/ 706 h 1392"/>
                <a:gd name="T72" fmla="*/ 1197 w 1602"/>
                <a:gd name="T73" fmla="*/ 462 h 1392"/>
                <a:gd name="T74" fmla="*/ 1338 w 1602"/>
                <a:gd name="T75" fmla="*/ 91 h 1392"/>
                <a:gd name="T76" fmla="*/ 1453 w 1602"/>
                <a:gd name="T77" fmla="*/ 185 h 1392"/>
                <a:gd name="T78" fmla="*/ 1438 w 1602"/>
                <a:gd name="T79" fmla="*/ 337 h 1392"/>
                <a:gd name="T80" fmla="*/ 1305 w 1602"/>
                <a:gd name="T81" fmla="*/ 407 h 1392"/>
                <a:gd name="T82" fmla="*/ 1174 w 1602"/>
                <a:gd name="T83" fmla="*/ 337 h 1392"/>
                <a:gd name="T84" fmla="*/ 1158 w 1602"/>
                <a:gd name="T85" fmla="*/ 185 h 1392"/>
                <a:gd name="T86" fmla="*/ 1274 w 1602"/>
                <a:gd name="T87" fmla="*/ 91 h 1392"/>
                <a:gd name="T88" fmla="*/ 389 w 1602"/>
                <a:gd name="T89" fmla="*/ 115 h 1392"/>
                <a:gd name="T90" fmla="*/ 460 w 1602"/>
                <a:gd name="T91" fmla="*/ 248 h 1392"/>
                <a:gd name="T92" fmla="*/ 389 w 1602"/>
                <a:gd name="T93" fmla="*/ 381 h 1392"/>
                <a:gd name="T94" fmla="*/ 238 w 1602"/>
                <a:gd name="T95" fmla="*/ 395 h 1392"/>
                <a:gd name="T96" fmla="*/ 144 w 1602"/>
                <a:gd name="T97" fmla="*/ 280 h 1392"/>
                <a:gd name="T98" fmla="*/ 187 w 1602"/>
                <a:gd name="T99" fmla="*/ 134 h 1392"/>
                <a:gd name="T100" fmla="*/ 771 w 1602"/>
                <a:gd name="T101" fmla="*/ 0 h 1392"/>
                <a:gd name="T102" fmla="*/ 923 w 1602"/>
                <a:gd name="T103" fmla="*/ 70 h 1392"/>
                <a:gd name="T104" fmla="*/ 967 w 1602"/>
                <a:gd name="T105" fmla="*/ 234 h 1392"/>
                <a:gd name="T106" fmla="*/ 871 w 1602"/>
                <a:gd name="T107" fmla="*/ 371 h 1392"/>
                <a:gd name="T108" fmla="*/ 702 w 1602"/>
                <a:gd name="T109" fmla="*/ 386 h 1392"/>
                <a:gd name="T110" fmla="*/ 585 w 1602"/>
                <a:gd name="T111" fmla="*/ 268 h 1392"/>
                <a:gd name="T112" fmla="*/ 599 w 1602"/>
                <a:gd name="T113" fmla="*/ 98 h 1392"/>
                <a:gd name="T114" fmla="*/ 735 w 1602"/>
                <a:gd name="T115" fmla="*/ 2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2" h="1392">
                  <a:moveTo>
                    <a:pt x="753" y="461"/>
                  </a:moveTo>
                  <a:lnTo>
                    <a:pt x="783" y="461"/>
                  </a:lnTo>
                  <a:lnTo>
                    <a:pt x="813" y="461"/>
                  </a:lnTo>
                  <a:lnTo>
                    <a:pt x="846" y="462"/>
                  </a:lnTo>
                  <a:lnTo>
                    <a:pt x="881" y="464"/>
                  </a:lnTo>
                  <a:lnTo>
                    <a:pt x="921" y="467"/>
                  </a:lnTo>
                  <a:lnTo>
                    <a:pt x="966" y="469"/>
                  </a:lnTo>
                  <a:lnTo>
                    <a:pt x="1016" y="473"/>
                  </a:lnTo>
                  <a:lnTo>
                    <a:pt x="1043" y="479"/>
                  </a:lnTo>
                  <a:lnTo>
                    <a:pt x="1068" y="490"/>
                  </a:lnTo>
                  <a:lnTo>
                    <a:pt x="1090" y="508"/>
                  </a:lnTo>
                  <a:lnTo>
                    <a:pt x="1107" y="529"/>
                  </a:lnTo>
                  <a:lnTo>
                    <a:pt x="1119" y="554"/>
                  </a:lnTo>
                  <a:lnTo>
                    <a:pt x="1125" y="580"/>
                  </a:lnTo>
                  <a:lnTo>
                    <a:pt x="1130" y="649"/>
                  </a:lnTo>
                  <a:lnTo>
                    <a:pt x="1135" y="711"/>
                  </a:lnTo>
                  <a:lnTo>
                    <a:pt x="1137" y="770"/>
                  </a:lnTo>
                  <a:lnTo>
                    <a:pt x="1139" y="826"/>
                  </a:lnTo>
                  <a:lnTo>
                    <a:pt x="1139" y="879"/>
                  </a:lnTo>
                  <a:lnTo>
                    <a:pt x="1137" y="933"/>
                  </a:lnTo>
                  <a:lnTo>
                    <a:pt x="1135" y="989"/>
                  </a:lnTo>
                  <a:lnTo>
                    <a:pt x="1133" y="1047"/>
                  </a:lnTo>
                  <a:lnTo>
                    <a:pt x="1128" y="1110"/>
                  </a:lnTo>
                  <a:lnTo>
                    <a:pt x="1122" y="1178"/>
                  </a:lnTo>
                  <a:lnTo>
                    <a:pt x="1116" y="1198"/>
                  </a:lnTo>
                  <a:lnTo>
                    <a:pt x="1104" y="1215"/>
                  </a:lnTo>
                  <a:lnTo>
                    <a:pt x="1087" y="1227"/>
                  </a:lnTo>
                  <a:lnTo>
                    <a:pt x="1066" y="1232"/>
                  </a:lnTo>
                  <a:lnTo>
                    <a:pt x="1056" y="1233"/>
                  </a:lnTo>
                  <a:lnTo>
                    <a:pt x="1052" y="1234"/>
                  </a:lnTo>
                  <a:lnTo>
                    <a:pt x="1049" y="1236"/>
                  </a:lnTo>
                  <a:lnTo>
                    <a:pt x="1048" y="1236"/>
                  </a:lnTo>
                  <a:lnTo>
                    <a:pt x="1046" y="1237"/>
                  </a:lnTo>
                  <a:lnTo>
                    <a:pt x="1038" y="1238"/>
                  </a:lnTo>
                  <a:lnTo>
                    <a:pt x="1038" y="1341"/>
                  </a:lnTo>
                  <a:lnTo>
                    <a:pt x="1036" y="1356"/>
                  </a:lnTo>
                  <a:lnTo>
                    <a:pt x="1029" y="1371"/>
                  </a:lnTo>
                  <a:lnTo>
                    <a:pt x="1018" y="1382"/>
                  </a:lnTo>
                  <a:lnTo>
                    <a:pt x="1004" y="1388"/>
                  </a:lnTo>
                  <a:lnTo>
                    <a:pt x="989" y="1392"/>
                  </a:lnTo>
                  <a:lnTo>
                    <a:pt x="547" y="1392"/>
                  </a:lnTo>
                  <a:lnTo>
                    <a:pt x="532" y="1388"/>
                  </a:lnTo>
                  <a:lnTo>
                    <a:pt x="517" y="1382"/>
                  </a:lnTo>
                  <a:lnTo>
                    <a:pt x="506" y="1371"/>
                  </a:lnTo>
                  <a:lnTo>
                    <a:pt x="500" y="1356"/>
                  </a:lnTo>
                  <a:lnTo>
                    <a:pt x="497" y="1341"/>
                  </a:lnTo>
                  <a:lnTo>
                    <a:pt x="497" y="1238"/>
                  </a:lnTo>
                  <a:lnTo>
                    <a:pt x="491" y="1237"/>
                  </a:lnTo>
                  <a:lnTo>
                    <a:pt x="487" y="1236"/>
                  </a:lnTo>
                  <a:lnTo>
                    <a:pt x="486" y="1236"/>
                  </a:lnTo>
                  <a:lnTo>
                    <a:pt x="484" y="1234"/>
                  </a:lnTo>
                  <a:lnTo>
                    <a:pt x="480" y="1233"/>
                  </a:lnTo>
                  <a:lnTo>
                    <a:pt x="469" y="1232"/>
                  </a:lnTo>
                  <a:lnTo>
                    <a:pt x="449" y="1227"/>
                  </a:lnTo>
                  <a:lnTo>
                    <a:pt x="433" y="1215"/>
                  </a:lnTo>
                  <a:lnTo>
                    <a:pt x="420" y="1198"/>
                  </a:lnTo>
                  <a:lnTo>
                    <a:pt x="414" y="1178"/>
                  </a:lnTo>
                  <a:lnTo>
                    <a:pt x="408" y="1110"/>
                  </a:lnTo>
                  <a:lnTo>
                    <a:pt x="403" y="1047"/>
                  </a:lnTo>
                  <a:lnTo>
                    <a:pt x="400" y="989"/>
                  </a:lnTo>
                  <a:lnTo>
                    <a:pt x="397" y="933"/>
                  </a:lnTo>
                  <a:lnTo>
                    <a:pt x="397" y="879"/>
                  </a:lnTo>
                  <a:lnTo>
                    <a:pt x="397" y="826"/>
                  </a:lnTo>
                  <a:lnTo>
                    <a:pt x="399" y="770"/>
                  </a:lnTo>
                  <a:lnTo>
                    <a:pt x="401" y="711"/>
                  </a:lnTo>
                  <a:lnTo>
                    <a:pt x="405" y="649"/>
                  </a:lnTo>
                  <a:lnTo>
                    <a:pt x="410" y="580"/>
                  </a:lnTo>
                  <a:lnTo>
                    <a:pt x="416" y="554"/>
                  </a:lnTo>
                  <a:lnTo>
                    <a:pt x="428" y="529"/>
                  </a:lnTo>
                  <a:lnTo>
                    <a:pt x="446" y="508"/>
                  </a:lnTo>
                  <a:lnTo>
                    <a:pt x="468" y="490"/>
                  </a:lnTo>
                  <a:lnTo>
                    <a:pt x="492" y="479"/>
                  </a:lnTo>
                  <a:lnTo>
                    <a:pt x="518" y="473"/>
                  </a:lnTo>
                  <a:lnTo>
                    <a:pt x="570" y="469"/>
                  </a:lnTo>
                  <a:lnTo>
                    <a:pt x="615" y="467"/>
                  </a:lnTo>
                  <a:lnTo>
                    <a:pt x="655" y="464"/>
                  </a:lnTo>
                  <a:lnTo>
                    <a:pt x="690" y="462"/>
                  </a:lnTo>
                  <a:lnTo>
                    <a:pt x="723" y="461"/>
                  </a:lnTo>
                  <a:lnTo>
                    <a:pt x="753" y="461"/>
                  </a:lnTo>
                  <a:close/>
                  <a:moveTo>
                    <a:pt x="284" y="458"/>
                  </a:moveTo>
                  <a:lnTo>
                    <a:pt x="312" y="458"/>
                  </a:lnTo>
                  <a:lnTo>
                    <a:pt x="341" y="458"/>
                  </a:lnTo>
                  <a:lnTo>
                    <a:pt x="325" y="484"/>
                  </a:lnTo>
                  <a:lnTo>
                    <a:pt x="312" y="511"/>
                  </a:lnTo>
                  <a:lnTo>
                    <a:pt x="303" y="542"/>
                  </a:lnTo>
                  <a:lnTo>
                    <a:pt x="298" y="572"/>
                  </a:lnTo>
                  <a:lnTo>
                    <a:pt x="293" y="642"/>
                  </a:lnTo>
                  <a:lnTo>
                    <a:pt x="290" y="706"/>
                  </a:lnTo>
                  <a:lnTo>
                    <a:pt x="287" y="766"/>
                  </a:lnTo>
                  <a:lnTo>
                    <a:pt x="285" y="824"/>
                  </a:lnTo>
                  <a:lnTo>
                    <a:pt x="285" y="880"/>
                  </a:lnTo>
                  <a:lnTo>
                    <a:pt x="286" y="936"/>
                  </a:lnTo>
                  <a:lnTo>
                    <a:pt x="289" y="994"/>
                  </a:lnTo>
                  <a:lnTo>
                    <a:pt x="292" y="1054"/>
                  </a:lnTo>
                  <a:lnTo>
                    <a:pt x="297" y="1118"/>
                  </a:lnTo>
                  <a:lnTo>
                    <a:pt x="303" y="1188"/>
                  </a:lnTo>
                  <a:lnTo>
                    <a:pt x="304" y="1197"/>
                  </a:lnTo>
                  <a:lnTo>
                    <a:pt x="306" y="1205"/>
                  </a:lnTo>
                  <a:lnTo>
                    <a:pt x="119" y="1205"/>
                  </a:lnTo>
                  <a:lnTo>
                    <a:pt x="105" y="1202"/>
                  </a:lnTo>
                  <a:lnTo>
                    <a:pt x="92" y="1193"/>
                  </a:lnTo>
                  <a:lnTo>
                    <a:pt x="83" y="1181"/>
                  </a:lnTo>
                  <a:lnTo>
                    <a:pt x="79" y="1165"/>
                  </a:lnTo>
                  <a:lnTo>
                    <a:pt x="79" y="1082"/>
                  </a:lnTo>
                  <a:lnTo>
                    <a:pt x="73" y="1082"/>
                  </a:lnTo>
                  <a:lnTo>
                    <a:pt x="71" y="1081"/>
                  </a:lnTo>
                  <a:lnTo>
                    <a:pt x="70" y="1080"/>
                  </a:lnTo>
                  <a:lnTo>
                    <a:pt x="66" y="1078"/>
                  </a:lnTo>
                  <a:lnTo>
                    <a:pt x="58" y="1078"/>
                  </a:lnTo>
                  <a:lnTo>
                    <a:pt x="42" y="1074"/>
                  </a:lnTo>
                  <a:lnTo>
                    <a:pt x="27" y="1064"/>
                  </a:lnTo>
                  <a:lnTo>
                    <a:pt x="18" y="1051"/>
                  </a:lnTo>
                  <a:lnTo>
                    <a:pt x="13" y="1035"/>
                  </a:lnTo>
                  <a:lnTo>
                    <a:pt x="8" y="973"/>
                  </a:lnTo>
                  <a:lnTo>
                    <a:pt x="4" y="919"/>
                  </a:lnTo>
                  <a:lnTo>
                    <a:pt x="1" y="867"/>
                  </a:lnTo>
                  <a:lnTo>
                    <a:pt x="0" y="818"/>
                  </a:lnTo>
                  <a:lnTo>
                    <a:pt x="0" y="770"/>
                  </a:lnTo>
                  <a:lnTo>
                    <a:pt x="0" y="722"/>
                  </a:lnTo>
                  <a:lnTo>
                    <a:pt x="2" y="670"/>
                  </a:lnTo>
                  <a:lnTo>
                    <a:pt x="6" y="615"/>
                  </a:lnTo>
                  <a:lnTo>
                    <a:pt x="11" y="555"/>
                  </a:lnTo>
                  <a:lnTo>
                    <a:pt x="14" y="533"/>
                  </a:lnTo>
                  <a:lnTo>
                    <a:pt x="24" y="513"/>
                  </a:lnTo>
                  <a:lnTo>
                    <a:pt x="38" y="496"/>
                  </a:lnTo>
                  <a:lnTo>
                    <a:pt x="55" y="482"/>
                  </a:lnTo>
                  <a:lnTo>
                    <a:pt x="76" y="473"/>
                  </a:lnTo>
                  <a:lnTo>
                    <a:pt x="98" y="468"/>
                  </a:lnTo>
                  <a:lnTo>
                    <a:pt x="146" y="464"/>
                  </a:lnTo>
                  <a:lnTo>
                    <a:pt x="187" y="462"/>
                  </a:lnTo>
                  <a:lnTo>
                    <a:pt x="222" y="459"/>
                  </a:lnTo>
                  <a:lnTo>
                    <a:pt x="254" y="458"/>
                  </a:lnTo>
                  <a:lnTo>
                    <a:pt x="284" y="458"/>
                  </a:lnTo>
                  <a:close/>
                  <a:moveTo>
                    <a:pt x="1291" y="458"/>
                  </a:moveTo>
                  <a:lnTo>
                    <a:pt x="1319" y="458"/>
                  </a:lnTo>
                  <a:lnTo>
                    <a:pt x="1348" y="458"/>
                  </a:lnTo>
                  <a:lnTo>
                    <a:pt x="1379" y="459"/>
                  </a:lnTo>
                  <a:lnTo>
                    <a:pt x="1414" y="462"/>
                  </a:lnTo>
                  <a:lnTo>
                    <a:pt x="1455" y="464"/>
                  </a:lnTo>
                  <a:lnTo>
                    <a:pt x="1504" y="468"/>
                  </a:lnTo>
                  <a:lnTo>
                    <a:pt x="1524" y="473"/>
                  </a:lnTo>
                  <a:lnTo>
                    <a:pt x="1545" y="482"/>
                  </a:lnTo>
                  <a:lnTo>
                    <a:pt x="1562" y="496"/>
                  </a:lnTo>
                  <a:lnTo>
                    <a:pt x="1576" y="513"/>
                  </a:lnTo>
                  <a:lnTo>
                    <a:pt x="1586" y="533"/>
                  </a:lnTo>
                  <a:lnTo>
                    <a:pt x="1591" y="555"/>
                  </a:lnTo>
                  <a:lnTo>
                    <a:pt x="1594" y="615"/>
                  </a:lnTo>
                  <a:lnTo>
                    <a:pt x="1598" y="670"/>
                  </a:lnTo>
                  <a:lnTo>
                    <a:pt x="1600" y="722"/>
                  </a:lnTo>
                  <a:lnTo>
                    <a:pt x="1602" y="770"/>
                  </a:lnTo>
                  <a:lnTo>
                    <a:pt x="1600" y="818"/>
                  </a:lnTo>
                  <a:lnTo>
                    <a:pt x="1599" y="867"/>
                  </a:lnTo>
                  <a:lnTo>
                    <a:pt x="1597" y="919"/>
                  </a:lnTo>
                  <a:lnTo>
                    <a:pt x="1592" y="973"/>
                  </a:lnTo>
                  <a:lnTo>
                    <a:pt x="1587" y="1035"/>
                  </a:lnTo>
                  <a:lnTo>
                    <a:pt x="1582" y="1051"/>
                  </a:lnTo>
                  <a:lnTo>
                    <a:pt x="1573" y="1064"/>
                  </a:lnTo>
                  <a:lnTo>
                    <a:pt x="1559" y="1074"/>
                  </a:lnTo>
                  <a:lnTo>
                    <a:pt x="1544" y="1078"/>
                  </a:lnTo>
                  <a:lnTo>
                    <a:pt x="1534" y="1078"/>
                  </a:lnTo>
                  <a:lnTo>
                    <a:pt x="1530" y="1080"/>
                  </a:lnTo>
                  <a:lnTo>
                    <a:pt x="1529" y="1081"/>
                  </a:lnTo>
                  <a:lnTo>
                    <a:pt x="1527" y="1082"/>
                  </a:lnTo>
                  <a:lnTo>
                    <a:pt x="1521" y="1082"/>
                  </a:lnTo>
                  <a:lnTo>
                    <a:pt x="1521" y="1165"/>
                  </a:lnTo>
                  <a:lnTo>
                    <a:pt x="1517" y="1181"/>
                  </a:lnTo>
                  <a:lnTo>
                    <a:pt x="1509" y="1193"/>
                  </a:lnTo>
                  <a:lnTo>
                    <a:pt x="1497" y="1202"/>
                  </a:lnTo>
                  <a:lnTo>
                    <a:pt x="1481" y="1205"/>
                  </a:lnTo>
                  <a:lnTo>
                    <a:pt x="1231" y="1205"/>
                  </a:lnTo>
                  <a:lnTo>
                    <a:pt x="1232" y="1197"/>
                  </a:lnTo>
                  <a:lnTo>
                    <a:pt x="1233" y="1188"/>
                  </a:lnTo>
                  <a:lnTo>
                    <a:pt x="1239" y="1118"/>
                  </a:lnTo>
                  <a:lnTo>
                    <a:pt x="1244" y="1053"/>
                  </a:lnTo>
                  <a:lnTo>
                    <a:pt x="1247" y="994"/>
                  </a:lnTo>
                  <a:lnTo>
                    <a:pt x="1250" y="936"/>
                  </a:lnTo>
                  <a:lnTo>
                    <a:pt x="1251" y="880"/>
                  </a:lnTo>
                  <a:lnTo>
                    <a:pt x="1250" y="824"/>
                  </a:lnTo>
                  <a:lnTo>
                    <a:pt x="1249" y="766"/>
                  </a:lnTo>
                  <a:lnTo>
                    <a:pt x="1246" y="706"/>
                  </a:lnTo>
                  <a:lnTo>
                    <a:pt x="1243" y="642"/>
                  </a:lnTo>
                  <a:lnTo>
                    <a:pt x="1237" y="572"/>
                  </a:lnTo>
                  <a:lnTo>
                    <a:pt x="1231" y="532"/>
                  </a:lnTo>
                  <a:lnTo>
                    <a:pt x="1216" y="496"/>
                  </a:lnTo>
                  <a:lnTo>
                    <a:pt x="1197" y="462"/>
                  </a:lnTo>
                  <a:lnTo>
                    <a:pt x="1232" y="459"/>
                  </a:lnTo>
                  <a:lnTo>
                    <a:pt x="1262" y="458"/>
                  </a:lnTo>
                  <a:lnTo>
                    <a:pt x="1291" y="458"/>
                  </a:lnTo>
                  <a:close/>
                  <a:moveTo>
                    <a:pt x="1305" y="88"/>
                  </a:moveTo>
                  <a:lnTo>
                    <a:pt x="1338" y="91"/>
                  </a:lnTo>
                  <a:lnTo>
                    <a:pt x="1368" y="100"/>
                  </a:lnTo>
                  <a:lnTo>
                    <a:pt x="1395" y="115"/>
                  </a:lnTo>
                  <a:lnTo>
                    <a:pt x="1419" y="134"/>
                  </a:lnTo>
                  <a:lnTo>
                    <a:pt x="1438" y="158"/>
                  </a:lnTo>
                  <a:lnTo>
                    <a:pt x="1453" y="185"/>
                  </a:lnTo>
                  <a:lnTo>
                    <a:pt x="1463" y="215"/>
                  </a:lnTo>
                  <a:lnTo>
                    <a:pt x="1466" y="248"/>
                  </a:lnTo>
                  <a:lnTo>
                    <a:pt x="1463" y="280"/>
                  </a:lnTo>
                  <a:lnTo>
                    <a:pt x="1453" y="309"/>
                  </a:lnTo>
                  <a:lnTo>
                    <a:pt x="1438" y="337"/>
                  </a:lnTo>
                  <a:lnTo>
                    <a:pt x="1419" y="360"/>
                  </a:lnTo>
                  <a:lnTo>
                    <a:pt x="1395" y="381"/>
                  </a:lnTo>
                  <a:lnTo>
                    <a:pt x="1368" y="395"/>
                  </a:lnTo>
                  <a:lnTo>
                    <a:pt x="1338" y="405"/>
                  </a:lnTo>
                  <a:lnTo>
                    <a:pt x="1305" y="407"/>
                  </a:lnTo>
                  <a:lnTo>
                    <a:pt x="1274" y="405"/>
                  </a:lnTo>
                  <a:lnTo>
                    <a:pt x="1244" y="395"/>
                  </a:lnTo>
                  <a:lnTo>
                    <a:pt x="1216" y="381"/>
                  </a:lnTo>
                  <a:lnTo>
                    <a:pt x="1193" y="360"/>
                  </a:lnTo>
                  <a:lnTo>
                    <a:pt x="1174" y="337"/>
                  </a:lnTo>
                  <a:lnTo>
                    <a:pt x="1158" y="309"/>
                  </a:lnTo>
                  <a:lnTo>
                    <a:pt x="1149" y="280"/>
                  </a:lnTo>
                  <a:lnTo>
                    <a:pt x="1146" y="248"/>
                  </a:lnTo>
                  <a:lnTo>
                    <a:pt x="1149" y="215"/>
                  </a:lnTo>
                  <a:lnTo>
                    <a:pt x="1158" y="185"/>
                  </a:lnTo>
                  <a:lnTo>
                    <a:pt x="1174" y="158"/>
                  </a:lnTo>
                  <a:lnTo>
                    <a:pt x="1193" y="134"/>
                  </a:lnTo>
                  <a:lnTo>
                    <a:pt x="1216" y="115"/>
                  </a:lnTo>
                  <a:lnTo>
                    <a:pt x="1244" y="100"/>
                  </a:lnTo>
                  <a:lnTo>
                    <a:pt x="1274" y="91"/>
                  </a:lnTo>
                  <a:lnTo>
                    <a:pt x="1305" y="88"/>
                  </a:lnTo>
                  <a:close/>
                  <a:moveTo>
                    <a:pt x="300" y="88"/>
                  </a:moveTo>
                  <a:lnTo>
                    <a:pt x="332" y="91"/>
                  </a:lnTo>
                  <a:lnTo>
                    <a:pt x="362" y="100"/>
                  </a:lnTo>
                  <a:lnTo>
                    <a:pt x="389" y="115"/>
                  </a:lnTo>
                  <a:lnTo>
                    <a:pt x="413" y="134"/>
                  </a:lnTo>
                  <a:lnTo>
                    <a:pt x="433" y="158"/>
                  </a:lnTo>
                  <a:lnTo>
                    <a:pt x="447" y="185"/>
                  </a:lnTo>
                  <a:lnTo>
                    <a:pt x="457" y="215"/>
                  </a:lnTo>
                  <a:lnTo>
                    <a:pt x="460" y="248"/>
                  </a:lnTo>
                  <a:lnTo>
                    <a:pt x="457" y="280"/>
                  </a:lnTo>
                  <a:lnTo>
                    <a:pt x="447" y="309"/>
                  </a:lnTo>
                  <a:lnTo>
                    <a:pt x="433" y="337"/>
                  </a:lnTo>
                  <a:lnTo>
                    <a:pt x="413" y="360"/>
                  </a:lnTo>
                  <a:lnTo>
                    <a:pt x="389" y="381"/>
                  </a:lnTo>
                  <a:lnTo>
                    <a:pt x="362" y="395"/>
                  </a:lnTo>
                  <a:lnTo>
                    <a:pt x="332" y="405"/>
                  </a:lnTo>
                  <a:lnTo>
                    <a:pt x="300" y="407"/>
                  </a:lnTo>
                  <a:lnTo>
                    <a:pt x="268" y="405"/>
                  </a:lnTo>
                  <a:lnTo>
                    <a:pt x="238" y="395"/>
                  </a:lnTo>
                  <a:lnTo>
                    <a:pt x="210" y="381"/>
                  </a:lnTo>
                  <a:lnTo>
                    <a:pt x="187" y="360"/>
                  </a:lnTo>
                  <a:lnTo>
                    <a:pt x="168" y="337"/>
                  </a:lnTo>
                  <a:lnTo>
                    <a:pt x="152" y="309"/>
                  </a:lnTo>
                  <a:lnTo>
                    <a:pt x="144" y="280"/>
                  </a:lnTo>
                  <a:lnTo>
                    <a:pt x="140" y="248"/>
                  </a:lnTo>
                  <a:lnTo>
                    <a:pt x="144" y="215"/>
                  </a:lnTo>
                  <a:lnTo>
                    <a:pt x="152" y="185"/>
                  </a:lnTo>
                  <a:lnTo>
                    <a:pt x="168" y="158"/>
                  </a:lnTo>
                  <a:lnTo>
                    <a:pt x="187" y="134"/>
                  </a:lnTo>
                  <a:lnTo>
                    <a:pt x="210" y="115"/>
                  </a:lnTo>
                  <a:lnTo>
                    <a:pt x="238" y="100"/>
                  </a:lnTo>
                  <a:lnTo>
                    <a:pt x="268" y="91"/>
                  </a:lnTo>
                  <a:lnTo>
                    <a:pt x="300" y="88"/>
                  </a:lnTo>
                  <a:close/>
                  <a:moveTo>
                    <a:pt x="771" y="0"/>
                  </a:moveTo>
                  <a:lnTo>
                    <a:pt x="807" y="2"/>
                  </a:lnTo>
                  <a:lnTo>
                    <a:pt x="840" y="12"/>
                  </a:lnTo>
                  <a:lnTo>
                    <a:pt x="871" y="26"/>
                  </a:lnTo>
                  <a:lnTo>
                    <a:pt x="899" y="46"/>
                  </a:lnTo>
                  <a:lnTo>
                    <a:pt x="923" y="70"/>
                  </a:lnTo>
                  <a:lnTo>
                    <a:pt x="943" y="98"/>
                  </a:lnTo>
                  <a:lnTo>
                    <a:pt x="957" y="129"/>
                  </a:lnTo>
                  <a:lnTo>
                    <a:pt x="967" y="163"/>
                  </a:lnTo>
                  <a:lnTo>
                    <a:pt x="971" y="198"/>
                  </a:lnTo>
                  <a:lnTo>
                    <a:pt x="967" y="234"/>
                  </a:lnTo>
                  <a:lnTo>
                    <a:pt x="957" y="268"/>
                  </a:lnTo>
                  <a:lnTo>
                    <a:pt x="943" y="299"/>
                  </a:lnTo>
                  <a:lnTo>
                    <a:pt x="923" y="326"/>
                  </a:lnTo>
                  <a:lnTo>
                    <a:pt x="899" y="351"/>
                  </a:lnTo>
                  <a:lnTo>
                    <a:pt x="871" y="371"/>
                  </a:lnTo>
                  <a:lnTo>
                    <a:pt x="840" y="386"/>
                  </a:lnTo>
                  <a:lnTo>
                    <a:pt x="807" y="394"/>
                  </a:lnTo>
                  <a:lnTo>
                    <a:pt x="771" y="398"/>
                  </a:lnTo>
                  <a:lnTo>
                    <a:pt x="735" y="394"/>
                  </a:lnTo>
                  <a:lnTo>
                    <a:pt x="702" y="386"/>
                  </a:lnTo>
                  <a:lnTo>
                    <a:pt x="671" y="371"/>
                  </a:lnTo>
                  <a:lnTo>
                    <a:pt x="643" y="351"/>
                  </a:lnTo>
                  <a:lnTo>
                    <a:pt x="619" y="326"/>
                  </a:lnTo>
                  <a:lnTo>
                    <a:pt x="599" y="299"/>
                  </a:lnTo>
                  <a:lnTo>
                    <a:pt x="585" y="268"/>
                  </a:lnTo>
                  <a:lnTo>
                    <a:pt x="575" y="234"/>
                  </a:lnTo>
                  <a:lnTo>
                    <a:pt x="572" y="198"/>
                  </a:lnTo>
                  <a:lnTo>
                    <a:pt x="575" y="163"/>
                  </a:lnTo>
                  <a:lnTo>
                    <a:pt x="585" y="129"/>
                  </a:lnTo>
                  <a:lnTo>
                    <a:pt x="599" y="98"/>
                  </a:lnTo>
                  <a:lnTo>
                    <a:pt x="619" y="70"/>
                  </a:lnTo>
                  <a:lnTo>
                    <a:pt x="643" y="46"/>
                  </a:lnTo>
                  <a:lnTo>
                    <a:pt x="671" y="26"/>
                  </a:lnTo>
                  <a:lnTo>
                    <a:pt x="702" y="12"/>
                  </a:lnTo>
                  <a:lnTo>
                    <a:pt x="735" y="2"/>
                  </a:lnTo>
                  <a:lnTo>
                    <a:pt x="771"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grpSp>
      <p:grpSp>
        <p:nvGrpSpPr>
          <p:cNvPr id="180" name="Group 13"/>
          <p:cNvGrpSpPr>
            <a:grpSpLocks noChangeAspect="1"/>
          </p:cNvGrpSpPr>
          <p:nvPr/>
        </p:nvGrpSpPr>
        <p:grpSpPr bwMode="auto">
          <a:xfrm>
            <a:off x="5735636" y="2153661"/>
            <a:ext cx="632817" cy="584694"/>
            <a:chOff x="2347" y="2044"/>
            <a:chExt cx="526" cy="486"/>
          </a:xfrm>
        </p:grpSpPr>
        <p:sp useBgFill="1">
          <p:nvSpPr>
            <p:cNvPr id="181" name="Freeform 17"/>
            <p:cNvSpPr>
              <a:spLocks/>
            </p:cNvSpPr>
            <p:nvPr/>
          </p:nvSpPr>
          <p:spPr bwMode="auto">
            <a:xfrm>
              <a:off x="2347" y="2044"/>
              <a:ext cx="526" cy="486"/>
            </a:xfrm>
            <a:custGeom>
              <a:avLst/>
              <a:gdLst>
                <a:gd name="T0" fmla="*/ 1076 w 2634"/>
                <a:gd name="T1" fmla="*/ 0 h 2432"/>
                <a:gd name="T2" fmla="*/ 1558 w 2634"/>
                <a:gd name="T3" fmla="*/ 0 h 2432"/>
                <a:gd name="T4" fmla="*/ 1605 w 2634"/>
                <a:gd name="T5" fmla="*/ 3 h 2432"/>
                <a:gd name="T6" fmla="*/ 1651 w 2634"/>
                <a:gd name="T7" fmla="*/ 13 h 2432"/>
                <a:gd name="T8" fmla="*/ 1693 w 2634"/>
                <a:gd name="T9" fmla="*/ 30 h 2432"/>
                <a:gd name="T10" fmla="*/ 1732 w 2634"/>
                <a:gd name="T11" fmla="*/ 52 h 2432"/>
                <a:gd name="T12" fmla="*/ 1768 w 2634"/>
                <a:gd name="T13" fmla="*/ 78 h 2432"/>
                <a:gd name="T14" fmla="*/ 1799 w 2634"/>
                <a:gd name="T15" fmla="*/ 110 h 2432"/>
                <a:gd name="T16" fmla="*/ 1826 w 2634"/>
                <a:gd name="T17" fmla="*/ 145 h 2432"/>
                <a:gd name="T18" fmla="*/ 1848 w 2634"/>
                <a:gd name="T19" fmla="*/ 185 h 2432"/>
                <a:gd name="T20" fmla="*/ 1864 w 2634"/>
                <a:gd name="T21" fmla="*/ 227 h 2432"/>
                <a:gd name="T22" fmla="*/ 1874 w 2634"/>
                <a:gd name="T23" fmla="*/ 272 h 2432"/>
                <a:gd name="T24" fmla="*/ 1877 w 2634"/>
                <a:gd name="T25" fmla="*/ 319 h 2432"/>
                <a:gd name="T26" fmla="*/ 1877 w 2634"/>
                <a:gd name="T27" fmla="*/ 362 h 2432"/>
                <a:gd name="T28" fmla="*/ 2514 w 2634"/>
                <a:gd name="T29" fmla="*/ 362 h 2432"/>
                <a:gd name="T30" fmla="*/ 2542 w 2634"/>
                <a:gd name="T31" fmla="*/ 366 h 2432"/>
                <a:gd name="T32" fmla="*/ 2567 w 2634"/>
                <a:gd name="T33" fmla="*/ 374 h 2432"/>
                <a:gd name="T34" fmla="*/ 2589 w 2634"/>
                <a:gd name="T35" fmla="*/ 389 h 2432"/>
                <a:gd name="T36" fmla="*/ 2607 w 2634"/>
                <a:gd name="T37" fmla="*/ 407 h 2432"/>
                <a:gd name="T38" fmla="*/ 2622 w 2634"/>
                <a:gd name="T39" fmla="*/ 429 h 2432"/>
                <a:gd name="T40" fmla="*/ 2630 w 2634"/>
                <a:gd name="T41" fmla="*/ 454 h 2432"/>
                <a:gd name="T42" fmla="*/ 2634 w 2634"/>
                <a:gd name="T43" fmla="*/ 482 h 2432"/>
                <a:gd name="T44" fmla="*/ 2634 w 2634"/>
                <a:gd name="T45" fmla="*/ 2313 h 2432"/>
                <a:gd name="T46" fmla="*/ 2630 w 2634"/>
                <a:gd name="T47" fmla="*/ 2340 h 2432"/>
                <a:gd name="T48" fmla="*/ 2622 w 2634"/>
                <a:gd name="T49" fmla="*/ 2366 h 2432"/>
                <a:gd name="T50" fmla="*/ 2607 w 2634"/>
                <a:gd name="T51" fmla="*/ 2388 h 2432"/>
                <a:gd name="T52" fmla="*/ 2589 w 2634"/>
                <a:gd name="T53" fmla="*/ 2406 h 2432"/>
                <a:gd name="T54" fmla="*/ 2567 w 2634"/>
                <a:gd name="T55" fmla="*/ 2420 h 2432"/>
                <a:gd name="T56" fmla="*/ 2542 w 2634"/>
                <a:gd name="T57" fmla="*/ 2429 h 2432"/>
                <a:gd name="T58" fmla="*/ 2514 w 2634"/>
                <a:gd name="T59" fmla="*/ 2432 h 2432"/>
                <a:gd name="T60" fmla="*/ 120 w 2634"/>
                <a:gd name="T61" fmla="*/ 2432 h 2432"/>
                <a:gd name="T62" fmla="*/ 92 w 2634"/>
                <a:gd name="T63" fmla="*/ 2429 h 2432"/>
                <a:gd name="T64" fmla="*/ 67 w 2634"/>
                <a:gd name="T65" fmla="*/ 2420 h 2432"/>
                <a:gd name="T66" fmla="*/ 45 w 2634"/>
                <a:gd name="T67" fmla="*/ 2406 h 2432"/>
                <a:gd name="T68" fmla="*/ 27 w 2634"/>
                <a:gd name="T69" fmla="*/ 2388 h 2432"/>
                <a:gd name="T70" fmla="*/ 12 w 2634"/>
                <a:gd name="T71" fmla="*/ 2366 h 2432"/>
                <a:gd name="T72" fmla="*/ 4 w 2634"/>
                <a:gd name="T73" fmla="*/ 2340 h 2432"/>
                <a:gd name="T74" fmla="*/ 0 w 2634"/>
                <a:gd name="T75" fmla="*/ 2313 h 2432"/>
                <a:gd name="T76" fmla="*/ 0 w 2634"/>
                <a:gd name="T77" fmla="*/ 482 h 2432"/>
                <a:gd name="T78" fmla="*/ 4 w 2634"/>
                <a:gd name="T79" fmla="*/ 454 h 2432"/>
                <a:gd name="T80" fmla="*/ 12 w 2634"/>
                <a:gd name="T81" fmla="*/ 429 h 2432"/>
                <a:gd name="T82" fmla="*/ 27 w 2634"/>
                <a:gd name="T83" fmla="*/ 407 h 2432"/>
                <a:gd name="T84" fmla="*/ 45 w 2634"/>
                <a:gd name="T85" fmla="*/ 389 h 2432"/>
                <a:gd name="T86" fmla="*/ 67 w 2634"/>
                <a:gd name="T87" fmla="*/ 374 h 2432"/>
                <a:gd name="T88" fmla="*/ 92 w 2634"/>
                <a:gd name="T89" fmla="*/ 366 h 2432"/>
                <a:gd name="T90" fmla="*/ 120 w 2634"/>
                <a:gd name="T91" fmla="*/ 362 h 2432"/>
                <a:gd name="T92" fmla="*/ 757 w 2634"/>
                <a:gd name="T93" fmla="*/ 362 h 2432"/>
                <a:gd name="T94" fmla="*/ 757 w 2634"/>
                <a:gd name="T95" fmla="*/ 319 h 2432"/>
                <a:gd name="T96" fmla="*/ 760 w 2634"/>
                <a:gd name="T97" fmla="*/ 272 h 2432"/>
                <a:gd name="T98" fmla="*/ 770 w 2634"/>
                <a:gd name="T99" fmla="*/ 227 h 2432"/>
                <a:gd name="T100" fmla="*/ 786 w 2634"/>
                <a:gd name="T101" fmla="*/ 185 h 2432"/>
                <a:gd name="T102" fmla="*/ 808 w 2634"/>
                <a:gd name="T103" fmla="*/ 145 h 2432"/>
                <a:gd name="T104" fmla="*/ 835 w 2634"/>
                <a:gd name="T105" fmla="*/ 110 h 2432"/>
                <a:gd name="T106" fmla="*/ 866 w 2634"/>
                <a:gd name="T107" fmla="*/ 78 h 2432"/>
                <a:gd name="T108" fmla="*/ 902 w 2634"/>
                <a:gd name="T109" fmla="*/ 52 h 2432"/>
                <a:gd name="T110" fmla="*/ 941 w 2634"/>
                <a:gd name="T111" fmla="*/ 30 h 2432"/>
                <a:gd name="T112" fmla="*/ 983 w 2634"/>
                <a:gd name="T113" fmla="*/ 13 h 2432"/>
                <a:gd name="T114" fmla="*/ 1029 w 2634"/>
                <a:gd name="T115" fmla="*/ 3 h 2432"/>
                <a:gd name="T116" fmla="*/ 1076 w 2634"/>
                <a:gd name="T117" fmla="*/ 0 h 2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34" h="2432">
                  <a:moveTo>
                    <a:pt x="1076" y="0"/>
                  </a:moveTo>
                  <a:lnTo>
                    <a:pt x="1558" y="0"/>
                  </a:lnTo>
                  <a:lnTo>
                    <a:pt x="1605" y="3"/>
                  </a:lnTo>
                  <a:lnTo>
                    <a:pt x="1651" y="13"/>
                  </a:lnTo>
                  <a:lnTo>
                    <a:pt x="1693" y="30"/>
                  </a:lnTo>
                  <a:lnTo>
                    <a:pt x="1732" y="52"/>
                  </a:lnTo>
                  <a:lnTo>
                    <a:pt x="1768" y="78"/>
                  </a:lnTo>
                  <a:lnTo>
                    <a:pt x="1799" y="110"/>
                  </a:lnTo>
                  <a:lnTo>
                    <a:pt x="1826" y="145"/>
                  </a:lnTo>
                  <a:lnTo>
                    <a:pt x="1848" y="185"/>
                  </a:lnTo>
                  <a:lnTo>
                    <a:pt x="1864" y="227"/>
                  </a:lnTo>
                  <a:lnTo>
                    <a:pt x="1874" y="272"/>
                  </a:lnTo>
                  <a:lnTo>
                    <a:pt x="1877" y="319"/>
                  </a:lnTo>
                  <a:lnTo>
                    <a:pt x="1877" y="362"/>
                  </a:lnTo>
                  <a:lnTo>
                    <a:pt x="2514" y="362"/>
                  </a:lnTo>
                  <a:lnTo>
                    <a:pt x="2542" y="366"/>
                  </a:lnTo>
                  <a:lnTo>
                    <a:pt x="2567" y="374"/>
                  </a:lnTo>
                  <a:lnTo>
                    <a:pt x="2589" y="389"/>
                  </a:lnTo>
                  <a:lnTo>
                    <a:pt x="2607" y="407"/>
                  </a:lnTo>
                  <a:lnTo>
                    <a:pt x="2622" y="429"/>
                  </a:lnTo>
                  <a:lnTo>
                    <a:pt x="2630" y="454"/>
                  </a:lnTo>
                  <a:lnTo>
                    <a:pt x="2634" y="482"/>
                  </a:lnTo>
                  <a:lnTo>
                    <a:pt x="2634" y="2313"/>
                  </a:lnTo>
                  <a:lnTo>
                    <a:pt x="2630" y="2340"/>
                  </a:lnTo>
                  <a:lnTo>
                    <a:pt x="2622" y="2366"/>
                  </a:lnTo>
                  <a:lnTo>
                    <a:pt x="2607" y="2388"/>
                  </a:lnTo>
                  <a:lnTo>
                    <a:pt x="2589" y="2406"/>
                  </a:lnTo>
                  <a:lnTo>
                    <a:pt x="2567" y="2420"/>
                  </a:lnTo>
                  <a:lnTo>
                    <a:pt x="2542" y="2429"/>
                  </a:lnTo>
                  <a:lnTo>
                    <a:pt x="2514" y="2432"/>
                  </a:lnTo>
                  <a:lnTo>
                    <a:pt x="120" y="2432"/>
                  </a:lnTo>
                  <a:lnTo>
                    <a:pt x="92" y="2429"/>
                  </a:lnTo>
                  <a:lnTo>
                    <a:pt x="67" y="2420"/>
                  </a:lnTo>
                  <a:lnTo>
                    <a:pt x="45" y="2406"/>
                  </a:lnTo>
                  <a:lnTo>
                    <a:pt x="27" y="2388"/>
                  </a:lnTo>
                  <a:lnTo>
                    <a:pt x="12" y="2366"/>
                  </a:lnTo>
                  <a:lnTo>
                    <a:pt x="4" y="2340"/>
                  </a:lnTo>
                  <a:lnTo>
                    <a:pt x="0" y="2313"/>
                  </a:lnTo>
                  <a:lnTo>
                    <a:pt x="0" y="482"/>
                  </a:lnTo>
                  <a:lnTo>
                    <a:pt x="4" y="454"/>
                  </a:lnTo>
                  <a:lnTo>
                    <a:pt x="12" y="429"/>
                  </a:lnTo>
                  <a:lnTo>
                    <a:pt x="27" y="407"/>
                  </a:lnTo>
                  <a:lnTo>
                    <a:pt x="45" y="389"/>
                  </a:lnTo>
                  <a:lnTo>
                    <a:pt x="67" y="374"/>
                  </a:lnTo>
                  <a:lnTo>
                    <a:pt x="92" y="366"/>
                  </a:lnTo>
                  <a:lnTo>
                    <a:pt x="120" y="362"/>
                  </a:lnTo>
                  <a:lnTo>
                    <a:pt x="757" y="362"/>
                  </a:lnTo>
                  <a:lnTo>
                    <a:pt x="757" y="319"/>
                  </a:lnTo>
                  <a:lnTo>
                    <a:pt x="760" y="272"/>
                  </a:lnTo>
                  <a:lnTo>
                    <a:pt x="770" y="227"/>
                  </a:lnTo>
                  <a:lnTo>
                    <a:pt x="786" y="185"/>
                  </a:lnTo>
                  <a:lnTo>
                    <a:pt x="808" y="145"/>
                  </a:lnTo>
                  <a:lnTo>
                    <a:pt x="835" y="110"/>
                  </a:lnTo>
                  <a:lnTo>
                    <a:pt x="866" y="78"/>
                  </a:lnTo>
                  <a:lnTo>
                    <a:pt x="902" y="52"/>
                  </a:lnTo>
                  <a:lnTo>
                    <a:pt x="941" y="30"/>
                  </a:lnTo>
                  <a:lnTo>
                    <a:pt x="983" y="13"/>
                  </a:lnTo>
                  <a:lnTo>
                    <a:pt x="1029" y="3"/>
                  </a:lnTo>
                  <a:lnTo>
                    <a:pt x="1076"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82" name="Freeform 18"/>
            <p:cNvSpPr>
              <a:spLocks noEditPoints="1"/>
            </p:cNvSpPr>
            <p:nvPr/>
          </p:nvSpPr>
          <p:spPr bwMode="auto">
            <a:xfrm>
              <a:off x="2371" y="2068"/>
              <a:ext cx="478" cy="439"/>
            </a:xfrm>
            <a:custGeom>
              <a:avLst/>
              <a:gdLst>
                <a:gd name="T0" fmla="*/ 461 w 2394"/>
                <a:gd name="T1" fmla="*/ 1324 h 2194"/>
                <a:gd name="T2" fmla="*/ 723 w 2394"/>
                <a:gd name="T3" fmla="*/ 1394 h 2194"/>
                <a:gd name="T4" fmla="*/ 958 w 2394"/>
                <a:gd name="T5" fmla="*/ 1457 h 2194"/>
                <a:gd name="T6" fmla="*/ 971 w 2394"/>
                <a:gd name="T7" fmla="*/ 1630 h 2194"/>
                <a:gd name="T8" fmla="*/ 1030 w 2394"/>
                <a:gd name="T9" fmla="*/ 1676 h 2194"/>
                <a:gd name="T10" fmla="*/ 1324 w 2394"/>
                <a:gd name="T11" fmla="*/ 1676 h 2194"/>
                <a:gd name="T12" fmla="*/ 1383 w 2394"/>
                <a:gd name="T13" fmla="*/ 1630 h 2194"/>
                <a:gd name="T14" fmla="*/ 1397 w 2394"/>
                <a:gd name="T15" fmla="*/ 1467 h 2194"/>
                <a:gd name="T16" fmla="*/ 1609 w 2394"/>
                <a:gd name="T17" fmla="*/ 1411 h 2194"/>
                <a:gd name="T18" fmla="*/ 1857 w 2394"/>
                <a:gd name="T19" fmla="*/ 1345 h 2194"/>
                <a:gd name="T20" fmla="*/ 2104 w 2394"/>
                <a:gd name="T21" fmla="*/ 1277 h 2194"/>
                <a:gd name="T22" fmla="*/ 290 w 2394"/>
                <a:gd name="T23" fmla="*/ 1277 h 2194"/>
                <a:gd name="T24" fmla="*/ 2195 w 2394"/>
                <a:gd name="T25" fmla="*/ 2194 h 2194"/>
                <a:gd name="T26" fmla="*/ 2305 w 2394"/>
                <a:gd name="T27" fmla="*/ 1220 h 2194"/>
                <a:gd name="T28" fmla="*/ 0 w 2394"/>
                <a:gd name="T29" fmla="*/ 1192 h 2194"/>
                <a:gd name="T30" fmla="*/ 143 w 2394"/>
                <a:gd name="T31" fmla="*/ 1235 h 2194"/>
                <a:gd name="T32" fmla="*/ 0 w 2394"/>
                <a:gd name="T33" fmla="*/ 2194 h 2194"/>
                <a:gd name="T34" fmla="*/ 2394 w 2394"/>
                <a:gd name="T35" fmla="*/ 363 h 2194"/>
                <a:gd name="T36" fmla="*/ 2318 w 2394"/>
                <a:gd name="T37" fmla="*/ 1091 h 2194"/>
                <a:gd name="T38" fmla="*/ 2162 w 2394"/>
                <a:gd name="T39" fmla="*/ 1137 h 2194"/>
                <a:gd name="T40" fmla="*/ 1973 w 2394"/>
                <a:gd name="T41" fmla="*/ 1189 h 2194"/>
                <a:gd name="T42" fmla="*/ 1771 w 2394"/>
                <a:gd name="T43" fmla="*/ 1244 h 2194"/>
                <a:gd name="T44" fmla="*/ 1572 w 2394"/>
                <a:gd name="T45" fmla="*/ 1298 h 2194"/>
                <a:gd name="T46" fmla="*/ 1397 w 2394"/>
                <a:gd name="T47" fmla="*/ 1344 h 2194"/>
                <a:gd name="T48" fmla="*/ 1383 w 2394"/>
                <a:gd name="T49" fmla="*/ 1211 h 2194"/>
                <a:gd name="T50" fmla="*/ 1324 w 2394"/>
                <a:gd name="T51" fmla="*/ 1165 h 2194"/>
                <a:gd name="T52" fmla="*/ 1030 w 2394"/>
                <a:gd name="T53" fmla="*/ 1165 h 2194"/>
                <a:gd name="T54" fmla="*/ 971 w 2394"/>
                <a:gd name="T55" fmla="*/ 1211 h 2194"/>
                <a:gd name="T56" fmla="*/ 958 w 2394"/>
                <a:gd name="T57" fmla="*/ 1333 h 2194"/>
                <a:gd name="T58" fmla="*/ 771 w 2394"/>
                <a:gd name="T59" fmla="*/ 1283 h 2194"/>
                <a:gd name="T60" fmla="*/ 566 w 2394"/>
                <a:gd name="T61" fmla="*/ 1229 h 2194"/>
                <a:gd name="T62" fmla="*/ 362 w 2394"/>
                <a:gd name="T63" fmla="*/ 1173 h 2194"/>
                <a:gd name="T64" fmla="*/ 179 w 2394"/>
                <a:gd name="T65" fmla="*/ 1121 h 2194"/>
                <a:gd name="T66" fmla="*/ 35 w 2394"/>
                <a:gd name="T67" fmla="*/ 1078 h 2194"/>
                <a:gd name="T68" fmla="*/ 956 w 2394"/>
                <a:gd name="T69" fmla="*/ 0 h 2194"/>
                <a:gd name="T70" fmla="*/ 1508 w 2394"/>
                <a:gd name="T71" fmla="*/ 14 h 2194"/>
                <a:gd name="T72" fmla="*/ 1591 w 2394"/>
                <a:gd name="T73" fmla="*/ 72 h 2194"/>
                <a:gd name="T74" fmla="*/ 1635 w 2394"/>
                <a:gd name="T75" fmla="*/ 165 h 2194"/>
                <a:gd name="T76" fmla="*/ 1517 w 2394"/>
                <a:gd name="T77" fmla="*/ 243 h 2194"/>
                <a:gd name="T78" fmla="*/ 1507 w 2394"/>
                <a:gd name="T79" fmla="*/ 188 h 2194"/>
                <a:gd name="T80" fmla="*/ 1459 w 2394"/>
                <a:gd name="T81" fmla="*/ 151 h 2194"/>
                <a:gd name="T82" fmla="*/ 935 w 2394"/>
                <a:gd name="T83" fmla="*/ 151 h 2194"/>
                <a:gd name="T84" fmla="*/ 887 w 2394"/>
                <a:gd name="T85" fmla="*/ 188 h 2194"/>
                <a:gd name="T86" fmla="*/ 877 w 2394"/>
                <a:gd name="T87" fmla="*/ 243 h 2194"/>
                <a:gd name="T88" fmla="*/ 759 w 2394"/>
                <a:gd name="T89" fmla="*/ 165 h 2194"/>
                <a:gd name="T90" fmla="*/ 803 w 2394"/>
                <a:gd name="T91" fmla="*/ 72 h 2194"/>
                <a:gd name="T92" fmla="*/ 886 w 2394"/>
                <a:gd name="T93" fmla="*/ 14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94" h="2194">
                  <a:moveTo>
                    <a:pt x="290" y="1277"/>
                  </a:moveTo>
                  <a:lnTo>
                    <a:pt x="375" y="1300"/>
                  </a:lnTo>
                  <a:lnTo>
                    <a:pt x="461" y="1324"/>
                  </a:lnTo>
                  <a:lnTo>
                    <a:pt x="549" y="1348"/>
                  </a:lnTo>
                  <a:lnTo>
                    <a:pt x="637" y="1371"/>
                  </a:lnTo>
                  <a:lnTo>
                    <a:pt x="723" y="1394"/>
                  </a:lnTo>
                  <a:lnTo>
                    <a:pt x="806" y="1417"/>
                  </a:lnTo>
                  <a:lnTo>
                    <a:pt x="885" y="1438"/>
                  </a:lnTo>
                  <a:lnTo>
                    <a:pt x="958" y="1457"/>
                  </a:lnTo>
                  <a:lnTo>
                    <a:pt x="958" y="1581"/>
                  </a:lnTo>
                  <a:lnTo>
                    <a:pt x="961" y="1607"/>
                  </a:lnTo>
                  <a:lnTo>
                    <a:pt x="971" y="1630"/>
                  </a:lnTo>
                  <a:lnTo>
                    <a:pt x="987" y="1651"/>
                  </a:lnTo>
                  <a:lnTo>
                    <a:pt x="1007" y="1666"/>
                  </a:lnTo>
                  <a:lnTo>
                    <a:pt x="1030" y="1676"/>
                  </a:lnTo>
                  <a:lnTo>
                    <a:pt x="1057" y="1680"/>
                  </a:lnTo>
                  <a:lnTo>
                    <a:pt x="1297" y="1680"/>
                  </a:lnTo>
                  <a:lnTo>
                    <a:pt x="1324" y="1676"/>
                  </a:lnTo>
                  <a:lnTo>
                    <a:pt x="1347" y="1666"/>
                  </a:lnTo>
                  <a:lnTo>
                    <a:pt x="1367" y="1651"/>
                  </a:lnTo>
                  <a:lnTo>
                    <a:pt x="1383" y="1630"/>
                  </a:lnTo>
                  <a:lnTo>
                    <a:pt x="1393" y="1607"/>
                  </a:lnTo>
                  <a:lnTo>
                    <a:pt x="1397" y="1581"/>
                  </a:lnTo>
                  <a:lnTo>
                    <a:pt x="1397" y="1467"/>
                  </a:lnTo>
                  <a:lnTo>
                    <a:pt x="1462" y="1450"/>
                  </a:lnTo>
                  <a:lnTo>
                    <a:pt x="1533" y="1432"/>
                  </a:lnTo>
                  <a:lnTo>
                    <a:pt x="1609" y="1411"/>
                  </a:lnTo>
                  <a:lnTo>
                    <a:pt x="1690" y="1390"/>
                  </a:lnTo>
                  <a:lnTo>
                    <a:pt x="1773" y="1368"/>
                  </a:lnTo>
                  <a:lnTo>
                    <a:pt x="1857" y="1345"/>
                  </a:lnTo>
                  <a:lnTo>
                    <a:pt x="1941" y="1322"/>
                  </a:lnTo>
                  <a:lnTo>
                    <a:pt x="2023" y="1300"/>
                  </a:lnTo>
                  <a:lnTo>
                    <a:pt x="2104" y="1277"/>
                  </a:lnTo>
                  <a:lnTo>
                    <a:pt x="2104" y="2194"/>
                  </a:lnTo>
                  <a:lnTo>
                    <a:pt x="290" y="2194"/>
                  </a:lnTo>
                  <a:lnTo>
                    <a:pt x="290" y="1277"/>
                  </a:lnTo>
                  <a:close/>
                  <a:moveTo>
                    <a:pt x="2394" y="1192"/>
                  </a:moveTo>
                  <a:lnTo>
                    <a:pt x="2394" y="2194"/>
                  </a:lnTo>
                  <a:lnTo>
                    <a:pt x="2195" y="2194"/>
                  </a:lnTo>
                  <a:lnTo>
                    <a:pt x="2195" y="1252"/>
                  </a:lnTo>
                  <a:lnTo>
                    <a:pt x="2251" y="1235"/>
                  </a:lnTo>
                  <a:lnTo>
                    <a:pt x="2305" y="1220"/>
                  </a:lnTo>
                  <a:lnTo>
                    <a:pt x="2352" y="1206"/>
                  </a:lnTo>
                  <a:lnTo>
                    <a:pt x="2394" y="1192"/>
                  </a:lnTo>
                  <a:close/>
                  <a:moveTo>
                    <a:pt x="0" y="1192"/>
                  </a:moveTo>
                  <a:lnTo>
                    <a:pt x="42" y="1206"/>
                  </a:lnTo>
                  <a:lnTo>
                    <a:pt x="89" y="1220"/>
                  </a:lnTo>
                  <a:lnTo>
                    <a:pt x="143" y="1235"/>
                  </a:lnTo>
                  <a:lnTo>
                    <a:pt x="200" y="1252"/>
                  </a:lnTo>
                  <a:lnTo>
                    <a:pt x="200" y="2194"/>
                  </a:lnTo>
                  <a:lnTo>
                    <a:pt x="0" y="2194"/>
                  </a:lnTo>
                  <a:lnTo>
                    <a:pt x="0" y="1192"/>
                  </a:lnTo>
                  <a:close/>
                  <a:moveTo>
                    <a:pt x="0" y="363"/>
                  </a:moveTo>
                  <a:lnTo>
                    <a:pt x="2394" y="363"/>
                  </a:lnTo>
                  <a:lnTo>
                    <a:pt x="2394" y="1067"/>
                  </a:lnTo>
                  <a:lnTo>
                    <a:pt x="2359" y="1078"/>
                  </a:lnTo>
                  <a:lnTo>
                    <a:pt x="2318" y="1091"/>
                  </a:lnTo>
                  <a:lnTo>
                    <a:pt x="2271" y="1105"/>
                  </a:lnTo>
                  <a:lnTo>
                    <a:pt x="2219" y="1120"/>
                  </a:lnTo>
                  <a:lnTo>
                    <a:pt x="2162" y="1137"/>
                  </a:lnTo>
                  <a:lnTo>
                    <a:pt x="2103" y="1154"/>
                  </a:lnTo>
                  <a:lnTo>
                    <a:pt x="2039" y="1171"/>
                  </a:lnTo>
                  <a:lnTo>
                    <a:pt x="1973" y="1189"/>
                  </a:lnTo>
                  <a:lnTo>
                    <a:pt x="1907" y="1207"/>
                  </a:lnTo>
                  <a:lnTo>
                    <a:pt x="1839" y="1226"/>
                  </a:lnTo>
                  <a:lnTo>
                    <a:pt x="1771" y="1244"/>
                  </a:lnTo>
                  <a:lnTo>
                    <a:pt x="1704" y="1263"/>
                  </a:lnTo>
                  <a:lnTo>
                    <a:pt x="1637" y="1279"/>
                  </a:lnTo>
                  <a:lnTo>
                    <a:pt x="1572" y="1298"/>
                  </a:lnTo>
                  <a:lnTo>
                    <a:pt x="1510" y="1313"/>
                  </a:lnTo>
                  <a:lnTo>
                    <a:pt x="1451" y="1329"/>
                  </a:lnTo>
                  <a:lnTo>
                    <a:pt x="1397" y="1344"/>
                  </a:lnTo>
                  <a:lnTo>
                    <a:pt x="1397" y="1260"/>
                  </a:lnTo>
                  <a:lnTo>
                    <a:pt x="1393" y="1234"/>
                  </a:lnTo>
                  <a:lnTo>
                    <a:pt x="1383" y="1211"/>
                  </a:lnTo>
                  <a:lnTo>
                    <a:pt x="1367" y="1190"/>
                  </a:lnTo>
                  <a:lnTo>
                    <a:pt x="1347" y="1174"/>
                  </a:lnTo>
                  <a:lnTo>
                    <a:pt x="1324" y="1165"/>
                  </a:lnTo>
                  <a:lnTo>
                    <a:pt x="1297" y="1161"/>
                  </a:lnTo>
                  <a:lnTo>
                    <a:pt x="1057" y="1161"/>
                  </a:lnTo>
                  <a:lnTo>
                    <a:pt x="1030" y="1165"/>
                  </a:lnTo>
                  <a:lnTo>
                    <a:pt x="1007" y="1174"/>
                  </a:lnTo>
                  <a:lnTo>
                    <a:pt x="987" y="1190"/>
                  </a:lnTo>
                  <a:lnTo>
                    <a:pt x="971" y="1211"/>
                  </a:lnTo>
                  <a:lnTo>
                    <a:pt x="961" y="1234"/>
                  </a:lnTo>
                  <a:lnTo>
                    <a:pt x="958" y="1260"/>
                  </a:lnTo>
                  <a:lnTo>
                    <a:pt x="958" y="1333"/>
                  </a:lnTo>
                  <a:lnTo>
                    <a:pt x="898" y="1317"/>
                  </a:lnTo>
                  <a:lnTo>
                    <a:pt x="837" y="1301"/>
                  </a:lnTo>
                  <a:lnTo>
                    <a:pt x="771" y="1283"/>
                  </a:lnTo>
                  <a:lnTo>
                    <a:pt x="704" y="1266"/>
                  </a:lnTo>
                  <a:lnTo>
                    <a:pt x="635" y="1247"/>
                  </a:lnTo>
                  <a:lnTo>
                    <a:pt x="566" y="1229"/>
                  </a:lnTo>
                  <a:lnTo>
                    <a:pt x="497" y="1209"/>
                  </a:lnTo>
                  <a:lnTo>
                    <a:pt x="429" y="1191"/>
                  </a:lnTo>
                  <a:lnTo>
                    <a:pt x="362" y="1173"/>
                  </a:lnTo>
                  <a:lnTo>
                    <a:pt x="297" y="1155"/>
                  </a:lnTo>
                  <a:lnTo>
                    <a:pt x="236" y="1138"/>
                  </a:lnTo>
                  <a:lnTo>
                    <a:pt x="179" y="1121"/>
                  </a:lnTo>
                  <a:lnTo>
                    <a:pt x="126" y="1105"/>
                  </a:lnTo>
                  <a:lnTo>
                    <a:pt x="77" y="1091"/>
                  </a:lnTo>
                  <a:lnTo>
                    <a:pt x="35" y="1078"/>
                  </a:lnTo>
                  <a:lnTo>
                    <a:pt x="0" y="1067"/>
                  </a:lnTo>
                  <a:lnTo>
                    <a:pt x="0" y="363"/>
                  </a:lnTo>
                  <a:close/>
                  <a:moveTo>
                    <a:pt x="956" y="0"/>
                  </a:moveTo>
                  <a:lnTo>
                    <a:pt x="1438" y="0"/>
                  </a:lnTo>
                  <a:lnTo>
                    <a:pt x="1474" y="4"/>
                  </a:lnTo>
                  <a:lnTo>
                    <a:pt x="1508" y="14"/>
                  </a:lnTo>
                  <a:lnTo>
                    <a:pt x="1539" y="28"/>
                  </a:lnTo>
                  <a:lnTo>
                    <a:pt x="1567" y="47"/>
                  </a:lnTo>
                  <a:lnTo>
                    <a:pt x="1591" y="72"/>
                  </a:lnTo>
                  <a:lnTo>
                    <a:pt x="1611" y="99"/>
                  </a:lnTo>
                  <a:lnTo>
                    <a:pt x="1625" y="131"/>
                  </a:lnTo>
                  <a:lnTo>
                    <a:pt x="1635" y="165"/>
                  </a:lnTo>
                  <a:lnTo>
                    <a:pt x="1637" y="200"/>
                  </a:lnTo>
                  <a:lnTo>
                    <a:pt x="1637" y="243"/>
                  </a:lnTo>
                  <a:lnTo>
                    <a:pt x="1517" y="243"/>
                  </a:lnTo>
                  <a:lnTo>
                    <a:pt x="1517" y="228"/>
                  </a:lnTo>
                  <a:lnTo>
                    <a:pt x="1515" y="207"/>
                  </a:lnTo>
                  <a:lnTo>
                    <a:pt x="1507" y="188"/>
                  </a:lnTo>
                  <a:lnTo>
                    <a:pt x="1494" y="171"/>
                  </a:lnTo>
                  <a:lnTo>
                    <a:pt x="1479" y="159"/>
                  </a:lnTo>
                  <a:lnTo>
                    <a:pt x="1459" y="151"/>
                  </a:lnTo>
                  <a:lnTo>
                    <a:pt x="1438" y="148"/>
                  </a:lnTo>
                  <a:lnTo>
                    <a:pt x="956" y="148"/>
                  </a:lnTo>
                  <a:lnTo>
                    <a:pt x="935" y="151"/>
                  </a:lnTo>
                  <a:lnTo>
                    <a:pt x="915" y="159"/>
                  </a:lnTo>
                  <a:lnTo>
                    <a:pt x="900" y="171"/>
                  </a:lnTo>
                  <a:lnTo>
                    <a:pt x="887" y="188"/>
                  </a:lnTo>
                  <a:lnTo>
                    <a:pt x="879" y="207"/>
                  </a:lnTo>
                  <a:lnTo>
                    <a:pt x="877" y="228"/>
                  </a:lnTo>
                  <a:lnTo>
                    <a:pt x="877" y="243"/>
                  </a:lnTo>
                  <a:lnTo>
                    <a:pt x="757" y="243"/>
                  </a:lnTo>
                  <a:lnTo>
                    <a:pt x="757" y="200"/>
                  </a:lnTo>
                  <a:lnTo>
                    <a:pt x="759" y="165"/>
                  </a:lnTo>
                  <a:lnTo>
                    <a:pt x="769" y="131"/>
                  </a:lnTo>
                  <a:lnTo>
                    <a:pt x="783" y="99"/>
                  </a:lnTo>
                  <a:lnTo>
                    <a:pt x="803" y="72"/>
                  </a:lnTo>
                  <a:lnTo>
                    <a:pt x="827" y="47"/>
                  </a:lnTo>
                  <a:lnTo>
                    <a:pt x="855" y="28"/>
                  </a:lnTo>
                  <a:lnTo>
                    <a:pt x="886" y="14"/>
                  </a:lnTo>
                  <a:lnTo>
                    <a:pt x="920" y="4"/>
                  </a:lnTo>
                  <a:lnTo>
                    <a:pt x="95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83" name="Rectangle 19"/>
            <p:cNvSpPr>
              <a:spLocks noChangeArrowheads="1"/>
            </p:cNvSpPr>
            <p:nvPr/>
          </p:nvSpPr>
          <p:spPr bwMode="auto">
            <a:xfrm>
              <a:off x="2586" y="2324"/>
              <a:ext cx="40" cy="56"/>
            </a:xfrm>
            <a:prstGeom prst="rect">
              <a:avLst/>
            </a:prstGeom>
            <a:solidFill>
              <a:srgbClr val="AAD04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grpSp>
      <p:sp>
        <p:nvSpPr>
          <p:cNvPr id="285" name="AutoShape 28"/>
          <p:cNvSpPr>
            <a:spLocks/>
          </p:cNvSpPr>
          <p:nvPr/>
        </p:nvSpPr>
        <p:spPr bwMode="auto">
          <a:xfrm>
            <a:off x="6760128" y="4096800"/>
            <a:ext cx="710974" cy="534831"/>
          </a:xfrm>
          <a:custGeom>
            <a:avLst/>
            <a:gdLst/>
            <a:ahLst/>
            <a:cxnLst/>
            <a:rect l="0" t="0" r="r" b="b"/>
            <a:pathLst>
              <a:path w="21600" h="21600">
                <a:moveTo>
                  <a:pt x="21600" y="0"/>
                </a:moveTo>
                <a:lnTo>
                  <a:pt x="0" y="16563"/>
                </a:lnTo>
                <a:lnTo>
                  <a:pt x="0" y="21600"/>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1" name="AutoShape 2"/>
          <p:cNvSpPr>
            <a:spLocks/>
          </p:cNvSpPr>
          <p:nvPr/>
        </p:nvSpPr>
        <p:spPr bwMode="auto">
          <a:xfrm>
            <a:off x="8886645" y="4096795"/>
            <a:ext cx="1421947" cy="409930"/>
          </a:xfrm>
          <a:custGeom>
            <a:avLst/>
            <a:gdLst/>
            <a:ahLst/>
            <a:cxnLst/>
            <a:rect l="0" t="0" r="r" b="b"/>
            <a:pathLst>
              <a:path w="21600" h="21600">
                <a:moveTo>
                  <a:pt x="21600" y="0"/>
                </a:moveTo>
                <a:lnTo>
                  <a:pt x="10800" y="21600"/>
                </a:lnTo>
                <a:lnTo>
                  <a:pt x="0" y="0"/>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2" name="Line 3"/>
          <p:cNvSpPr>
            <a:spLocks noChangeShapeType="1"/>
          </p:cNvSpPr>
          <p:nvPr/>
        </p:nvSpPr>
        <p:spPr bwMode="auto">
          <a:xfrm flipH="1">
            <a:off x="8886647" y="2867006"/>
            <a:ext cx="712576" cy="411532"/>
          </a:xfrm>
          <a:prstGeom prst="line">
            <a:avLst/>
          </a:pr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3" name="Line 4"/>
          <p:cNvSpPr>
            <a:spLocks noChangeShapeType="1"/>
          </p:cNvSpPr>
          <p:nvPr/>
        </p:nvSpPr>
        <p:spPr bwMode="auto">
          <a:xfrm flipH="1">
            <a:off x="3906631" y="2047145"/>
            <a:ext cx="0" cy="821463"/>
          </a:xfrm>
          <a:prstGeom prst="line">
            <a:avLst/>
          </a:pr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5" name="Line 6"/>
          <p:cNvSpPr>
            <a:spLocks noChangeShapeType="1"/>
          </p:cNvSpPr>
          <p:nvPr/>
        </p:nvSpPr>
        <p:spPr bwMode="auto">
          <a:xfrm>
            <a:off x="2483085" y="2868606"/>
            <a:ext cx="710974" cy="411531"/>
          </a:xfrm>
          <a:prstGeom prst="line">
            <a:avLst/>
          </a:pr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6" name="AutoShape 7"/>
          <p:cNvSpPr>
            <a:spLocks/>
          </p:cNvSpPr>
          <p:nvPr/>
        </p:nvSpPr>
        <p:spPr bwMode="auto">
          <a:xfrm>
            <a:off x="3964279" y="1714075"/>
            <a:ext cx="1293844" cy="1494006"/>
          </a:xfrm>
          <a:custGeom>
            <a:avLst/>
            <a:gdLst/>
            <a:ahLst/>
            <a:cxnLst/>
            <a:rect l="0" t="0" r="r" b="b"/>
            <a:pathLst>
              <a:path w="21600" h="21600">
                <a:moveTo>
                  <a:pt x="21600" y="16200"/>
                </a:moveTo>
                <a:lnTo>
                  <a:pt x="10800" y="21600"/>
                </a:lnTo>
                <a:lnTo>
                  <a:pt x="0" y="16200"/>
                </a:lnTo>
                <a:lnTo>
                  <a:pt x="0" y="5400"/>
                </a:lnTo>
                <a:lnTo>
                  <a:pt x="10800" y="0"/>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7" name="Line 8"/>
          <p:cNvSpPr>
            <a:spLocks noChangeShapeType="1"/>
          </p:cNvSpPr>
          <p:nvPr/>
        </p:nvSpPr>
        <p:spPr bwMode="auto">
          <a:xfrm flipH="1">
            <a:off x="5330174" y="2047142"/>
            <a:ext cx="0" cy="142515"/>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9" name="Line 10"/>
          <p:cNvSpPr>
            <a:spLocks noChangeShapeType="1"/>
          </p:cNvSpPr>
          <p:nvPr/>
        </p:nvSpPr>
        <p:spPr bwMode="auto">
          <a:xfrm flipH="1">
            <a:off x="8174067" y="2047145"/>
            <a:ext cx="0" cy="821463"/>
          </a:xfrm>
          <a:prstGeom prst="line">
            <a:avLst/>
          </a:pr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20" name="AutoShape 11"/>
          <p:cNvSpPr>
            <a:spLocks/>
          </p:cNvSpPr>
          <p:nvPr/>
        </p:nvSpPr>
        <p:spPr bwMode="auto">
          <a:xfrm>
            <a:off x="6811372" y="1714075"/>
            <a:ext cx="646922" cy="1120904"/>
          </a:xfrm>
          <a:custGeom>
            <a:avLst/>
            <a:gdLst/>
            <a:ahLst/>
            <a:cxnLst/>
            <a:rect l="0" t="0" r="r" b="b"/>
            <a:pathLst>
              <a:path w="21600" h="21600">
                <a:moveTo>
                  <a:pt x="0" y="21600"/>
                </a:moveTo>
                <a:lnTo>
                  <a:pt x="0" y="7200"/>
                </a:lnTo>
                <a:lnTo>
                  <a:pt x="21600" y="0"/>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21" name="Line 12"/>
          <p:cNvSpPr>
            <a:spLocks noChangeShapeType="1"/>
          </p:cNvSpPr>
          <p:nvPr/>
        </p:nvSpPr>
        <p:spPr bwMode="auto">
          <a:xfrm rot="10800000" flipH="1">
            <a:off x="6041148" y="3290847"/>
            <a:ext cx="0" cy="821461"/>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24" name="AutoShape 15"/>
          <p:cNvSpPr>
            <a:spLocks/>
          </p:cNvSpPr>
          <p:nvPr/>
        </p:nvSpPr>
        <p:spPr bwMode="auto">
          <a:xfrm>
            <a:off x="1773713" y="4096795"/>
            <a:ext cx="1421947" cy="409930"/>
          </a:xfrm>
          <a:custGeom>
            <a:avLst/>
            <a:gdLst/>
            <a:ahLst/>
            <a:cxnLst/>
            <a:rect l="0" t="0" r="r" b="b"/>
            <a:pathLst>
              <a:path w="21600" h="21600">
                <a:moveTo>
                  <a:pt x="21600" y="0"/>
                </a:moveTo>
                <a:lnTo>
                  <a:pt x="10800" y="21600"/>
                </a:lnTo>
                <a:lnTo>
                  <a:pt x="0" y="0"/>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26" name="AutoShape 17"/>
          <p:cNvSpPr>
            <a:spLocks/>
          </p:cNvSpPr>
          <p:nvPr/>
        </p:nvSpPr>
        <p:spPr bwMode="auto">
          <a:xfrm>
            <a:off x="3195658" y="3276935"/>
            <a:ext cx="710974" cy="1365902"/>
          </a:xfrm>
          <a:custGeom>
            <a:avLst/>
            <a:gdLst/>
            <a:ahLst/>
            <a:cxnLst/>
            <a:rect l="0" t="0" r="r" b="b"/>
            <a:pathLst>
              <a:path w="21600" h="21600">
                <a:moveTo>
                  <a:pt x="0" y="0"/>
                </a:moveTo>
                <a:lnTo>
                  <a:pt x="0" y="12993"/>
                </a:lnTo>
                <a:lnTo>
                  <a:pt x="21600" y="19490"/>
                </a:lnTo>
                <a:lnTo>
                  <a:pt x="21600" y="21600"/>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27" name="Line 18"/>
          <p:cNvSpPr>
            <a:spLocks noChangeShapeType="1"/>
          </p:cNvSpPr>
          <p:nvPr/>
        </p:nvSpPr>
        <p:spPr bwMode="auto">
          <a:xfrm>
            <a:off x="3908231" y="2867006"/>
            <a:ext cx="710974" cy="411532"/>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30" name="AutoShape 21"/>
          <p:cNvSpPr>
            <a:spLocks/>
          </p:cNvSpPr>
          <p:nvPr/>
        </p:nvSpPr>
        <p:spPr bwMode="auto">
          <a:xfrm>
            <a:off x="4617605" y="4096797"/>
            <a:ext cx="710974" cy="539636"/>
          </a:xfrm>
          <a:custGeom>
            <a:avLst/>
            <a:gdLst/>
            <a:ahLst/>
            <a:cxnLst/>
            <a:rect l="0" t="0" r="r" b="b"/>
            <a:pathLst>
              <a:path w="21600" h="21600">
                <a:moveTo>
                  <a:pt x="0" y="0"/>
                </a:moveTo>
                <a:lnTo>
                  <a:pt x="21600" y="16433"/>
                </a:lnTo>
                <a:lnTo>
                  <a:pt x="21600" y="21600"/>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31" name="AutoShape 22"/>
          <p:cNvSpPr>
            <a:spLocks/>
          </p:cNvSpPr>
          <p:nvPr/>
        </p:nvSpPr>
        <p:spPr bwMode="auto">
          <a:xfrm>
            <a:off x="5334984" y="2867002"/>
            <a:ext cx="710974" cy="410408"/>
          </a:xfrm>
          <a:custGeom>
            <a:avLst/>
            <a:gdLst>
              <a:gd name="connsiteX0" fmla="*/ 21600 w 21600"/>
              <a:gd name="connsiteY0" fmla="*/ 7103 h 7199"/>
              <a:gd name="connsiteX1" fmla="*/ 21600 w 21600"/>
              <a:gd name="connsiteY1" fmla="*/ 7199 h 7199"/>
              <a:gd name="connsiteX2" fmla="*/ 0 w 21600"/>
              <a:gd name="connsiteY2" fmla="*/ 0 h 7199"/>
            </a:gdLst>
            <a:ahLst/>
            <a:cxnLst>
              <a:cxn ang="0">
                <a:pos x="connsiteX0" y="connsiteY0"/>
              </a:cxn>
              <a:cxn ang="0">
                <a:pos x="connsiteX1" y="connsiteY1"/>
              </a:cxn>
              <a:cxn ang="0">
                <a:pos x="connsiteX2" y="connsiteY2"/>
              </a:cxn>
            </a:cxnLst>
            <a:rect l="l" t="t" r="r" b="b"/>
            <a:pathLst>
              <a:path w="21600" h="7199">
                <a:moveTo>
                  <a:pt x="21600" y="7103"/>
                </a:moveTo>
                <a:lnTo>
                  <a:pt x="21600" y="7199"/>
                </a:lnTo>
                <a:lnTo>
                  <a:pt x="0" y="0"/>
                </a:lnTo>
              </a:path>
            </a:pathLst>
          </a:cu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32" name="Line 23"/>
          <p:cNvSpPr>
            <a:spLocks noChangeShapeType="1"/>
          </p:cNvSpPr>
          <p:nvPr/>
        </p:nvSpPr>
        <p:spPr bwMode="auto">
          <a:xfrm rot="10800000" flipH="1">
            <a:off x="5333376" y="4093594"/>
            <a:ext cx="710974" cy="411532"/>
          </a:xfrm>
          <a:prstGeom prst="line">
            <a:avLst/>
          </a:pr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36" name="Line 27"/>
          <p:cNvSpPr>
            <a:spLocks noChangeShapeType="1"/>
          </p:cNvSpPr>
          <p:nvPr/>
        </p:nvSpPr>
        <p:spPr bwMode="auto">
          <a:xfrm flipH="1">
            <a:off x="7464701" y="2867006"/>
            <a:ext cx="712576" cy="411532"/>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38" name="AutoShape 29"/>
          <p:cNvSpPr>
            <a:spLocks/>
          </p:cNvSpPr>
          <p:nvPr/>
        </p:nvSpPr>
        <p:spPr bwMode="auto">
          <a:xfrm>
            <a:off x="6042750" y="2867002"/>
            <a:ext cx="710974" cy="410408"/>
          </a:xfrm>
          <a:custGeom>
            <a:avLst/>
            <a:gdLst>
              <a:gd name="connsiteX0" fmla="*/ 753 w 21600"/>
              <a:gd name="connsiteY0" fmla="*/ 6813 h 7199"/>
              <a:gd name="connsiteX1" fmla="*/ 0 w 21600"/>
              <a:gd name="connsiteY1" fmla="*/ 7199 h 7199"/>
              <a:gd name="connsiteX2" fmla="*/ 21600 w 21600"/>
              <a:gd name="connsiteY2" fmla="*/ 0 h 7199"/>
            </a:gdLst>
            <a:ahLst/>
            <a:cxnLst>
              <a:cxn ang="0">
                <a:pos x="connsiteX0" y="connsiteY0"/>
              </a:cxn>
              <a:cxn ang="0">
                <a:pos x="connsiteX1" y="connsiteY1"/>
              </a:cxn>
              <a:cxn ang="0">
                <a:pos x="connsiteX2" y="connsiteY2"/>
              </a:cxn>
            </a:cxnLst>
            <a:rect l="l" t="t" r="r" b="b"/>
            <a:pathLst>
              <a:path w="21600" h="7199">
                <a:moveTo>
                  <a:pt x="753" y="6813"/>
                </a:moveTo>
                <a:lnTo>
                  <a:pt x="0" y="7199"/>
                </a:lnTo>
                <a:lnTo>
                  <a:pt x="21600" y="0"/>
                </a:lnTo>
              </a:path>
            </a:pathLst>
          </a:cu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1" name="AutoShape 32"/>
          <p:cNvSpPr>
            <a:spLocks/>
          </p:cNvSpPr>
          <p:nvPr/>
        </p:nvSpPr>
        <p:spPr bwMode="auto">
          <a:xfrm>
            <a:off x="6747317" y="1637213"/>
            <a:ext cx="2986409" cy="807051"/>
          </a:xfrm>
          <a:custGeom>
            <a:avLst/>
            <a:gdLst/>
            <a:ahLst/>
            <a:cxnLst/>
            <a:rect l="0" t="0" r="r" b="b"/>
            <a:pathLst>
              <a:path w="21600" h="21600">
                <a:moveTo>
                  <a:pt x="10" y="10978"/>
                </a:moveTo>
                <a:lnTo>
                  <a:pt x="0" y="10978"/>
                </a:lnTo>
                <a:lnTo>
                  <a:pt x="5145" y="0"/>
                </a:lnTo>
                <a:lnTo>
                  <a:pt x="10289" y="10978"/>
                </a:lnTo>
                <a:lnTo>
                  <a:pt x="10280" y="10978"/>
                </a:lnTo>
                <a:lnTo>
                  <a:pt x="15424" y="0"/>
                </a:lnTo>
                <a:lnTo>
                  <a:pt x="20569" y="10978"/>
                </a:lnTo>
                <a:lnTo>
                  <a:pt x="20569" y="21600"/>
                </a:lnTo>
                <a:lnTo>
                  <a:pt x="21600" y="21600"/>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2" name="Line 33"/>
          <p:cNvSpPr>
            <a:spLocks noChangeShapeType="1"/>
          </p:cNvSpPr>
          <p:nvPr/>
        </p:nvSpPr>
        <p:spPr bwMode="auto">
          <a:xfrm rot="10800000" flipH="1">
            <a:off x="6753721" y="2047145"/>
            <a:ext cx="0" cy="821463"/>
          </a:xfrm>
          <a:prstGeom prst="line">
            <a:avLst/>
          </a:prstGeom>
          <a:noFill/>
          <a:ln w="38100" cap="rnd">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3" name="AutoShape 34"/>
          <p:cNvSpPr>
            <a:spLocks/>
          </p:cNvSpPr>
          <p:nvPr/>
        </p:nvSpPr>
        <p:spPr bwMode="auto">
          <a:xfrm>
            <a:off x="2350175" y="1637213"/>
            <a:ext cx="2981605" cy="807051"/>
          </a:xfrm>
          <a:custGeom>
            <a:avLst/>
            <a:gdLst/>
            <a:ahLst/>
            <a:cxnLst/>
            <a:rect l="0" t="0" r="r" b="b"/>
            <a:pathLst>
              <a:path w="21600" h="21600">
                <a:moveTo>
                  <a:pt x="0" y="21600"/>
                </a:moveTo>
                <a:lnTo>
                  <a:pt x="997" y="21600"/>
                </a:lnTo>
                <a:lnTo>
                  <a:pt x="997" y="10978"/>
                </a:lnTo>
                <a:lnTo>
                  <a:pt x="6150" y="0"/>
                </a:lnTo>
                <a:lnTo>
                  <a:pt x="11303" y="10978"/>
                </a:lnTo>
                <a:lnTo>
                  <a:pt x="11294" y="10978"/>
                </a:lnTo>
                <a:lnTo>
                  <a:pt x="16447" y="0"/>
                </a:lnTo>
                <a:lnTo>
                  <a:pt x="21600" y="10978"/>
                </a:lnTo>
                <a:lnTo>
                  <a:pt x="21590" y="10978"/>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4" name="Line 35"/>
          <p:cNvSpPr>
            <a:spLocks noChangeShapeType="1"/>
          </p:cNvSpPr>
          <p:nvPr/>
        </p:nvSpPr>
        <p:spPr bwMode="auto">
          <a:xfrm rot="10800000" flipH="1">
            <a:off x="5328578" y="2047145"/>
            <a:ext cx="0" cy="821463"/>
          </a:xfrm>
          <a:prstGeom prst="line">
            <a:avLst/>
          </a:prstGeom>
          <a:noFill/>
          <a:ln w="38100" cap="rnd">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5" name="Line 36"/>
          <p:cNvSpPr>
            <a:spLocks noChangeShapeType="1"/>
          </p:cNvSpPr>
          <p:nvPr/>
        </p:nvSpPr>
        <p:spPr bwMode="auto">
          <a:xfrm flipH="1">
            <a:off x="5326979" y="1635611"/>
            <a:ext cx="710974" cy="411531"/>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6" name="Line 37"/>
          <p:cNvSpPr>
            <a:spLocks noChangeShapeType="1"/>
          </p:cNvSpPr>
          <p:nvPr/>
        </p:nvSpPr>
        <p:spPr bwMode="auto">
          <a:xfrm rot="10800000" flipH="1">
            <a:off x="4617609" y="2867006"/>
            <a:ext cx="712576" cy="411532"/>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7" name="Line 38"/>
          <p:cNvSpPr>
            <a:spLocks noChangeShapeType="1"/>
          </p:cNvSpPr>
          <p:nvPr/>
        </p:nvSpPr>
        <p:spPr bwMode="auto">
          <a:xfrm rot="10800000">
            <a:off x="6041151" y="1635611"/>
            <a:ext cx="712575" cy="411531"/>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8" name="Line 39"/>
          <p:cNvSpPr>
            <a:spLocks noChangeShapeType="1"/>
          </p:cNvSpPr>
          <p:nvPr/>
        </p:nvSpPr>
        <p:spPr bwMode="auto">
          <a:xfrm rot="10800000">
            <a:off x="6755323" y="2867006"/>
            <a:ext cx="710974" cy="411532"/>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50" name="Line 41"/>
          <p:cNvSpPr>
            <a:spLocks noChangeShapeType="1"/>
          </p:cNvSpPr>
          <p:nvPr/>
        </p:nvSpPr>
        <p:spPr bwMode="auto">
          <a:xfrm rot="10800000" flipH="1">
            <a:off x="4617604" y="3278537"/>
            <a:ext cx="0" cy="821461"/>
          </a:xfrm>
          <a:prstGeom prst="line">
            <a:avLst/>
          </a:pr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51" name="Line 42"/>
          <p:cNvSpPr>
            <a:spLocks noChangeShapeType="1"/>
          </p:cNvSpPr>
          <p:nvPr/>
        </p:nvSpPr>
        <p:spPr bwMode="auto">
          <a:xfrm rot="10800000" flipH="1">
            <a:off x="7466297" y="3278537"/>
            <a:ext cx="0" cy="821461"/>
          </a:xfrm>
          <a:prstGeom prst="line">
            <a:avLst/>
          </a:pr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284" name="AutoShape 26"/>
          <p:cNvSpPr>
            <a:spLocks/>
          </p:cNvSpPr>
          <p:nvPr/>
        </p:nvSpPr>
        <p:spPr bwMode="auto">
          <a:xfrm>
            <a:off x="8182075" y="3276934"/>
            <a:ext cx="710974" cy="1356294"/>
          </a:xfrm>
          <a:custGeom>
            <a:avLst/>
            <a:gdLst/>
            <a:ahLst/>
            <a:cxnLst/>
            <a:rect l="0" t="0" r="r" b="b"/>
            <a:pathLst>
              <a:path w="21600" h="21600">
                <a:moveTo>
                  <a:pt x="21600" y="0"/>
                </a:moveTo>
                <a:lnTo>
                  <a:pt x="21600" y="1527"/>
                </a:lnTo>
                <a:lnTo>
                  <a:pt x="21600" y="13075"/>
                </a:lnTo>
                <a:lnTo>
                  <a:pt x="0" y="19612"/>
                </a:lnTo>
                <a:lnTo>
                  <a:pt x="0" y="21600"/>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09" name="Line 12"/>
          <p:cNvSpPr>
            <a:spLocks noChangeShapeType="1"/>
          </p:cNvSpPr>
          <p:nvPr/>
        </p:nvSpPr>
        <p:spPr bwMode="auto">
          <a:xfrm rot="10800000" flipH="1">
            <a:off x="6052826" y="3290847"/>
            <a:ext cx="0" cy="821461"/>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grpSp>
        <p:nvGrpSpPr>
          <p:cNvPr id="6" name="Group 5"/>
          <p:cNvGrpSpPr/>
          <p:nvPr/>
        </p:nvGrpSpPr>
        <p:grpSpPr>
          <a:xfrm>
            <a:off x="4675096" y="2943866"/>
            <a:ext cx="1293844" cy="1494006"/>
            <a:chOff x="6879270" y="2653309"/>
            <a:chExt cx="1293844" cy="1494006"/>
          </a:xfrm>
        </p:grpSpPr>
        <p:sp>
          <p:nvSpPr>
            <p:cNvPr id="134" name="AutoShape 25"/>
            <p:cNvSpPr>
              <a:spLocks/>
            </p:cNvSpPr>
            <p:nvPr/>
          </p:nvSpPr>
          <p:spPr bwMode="auto">
            <a:xfrm>
              <a:off x="6879270" y="2653309"/>
              <a:ext cx="1293844" cy="1494006"/>
            </a:xfrm>
            <a:custGeom>
              <a:avLst/>
              <a:gdLst/>
              <a:ahLst/>
              <a:cxnLst/>
              <a:rect l="0" t="0" r="r" b="b"/>
              <a:pathLst>
                <a:path w="21600" h="21600">
                  <a:moveTo>
                    <a:pt x="0" y="5399"/>
                  </a:moveTo>
                  <a:lnTo>
                    <a:pt x="10800" y="0"/>
                  </a:lnTo>
                  <a:lnTo>
                    <a:pt x="21600" y="5399"/>
                  </a:lnTo>
                  <a:lnTo>
                    <a:pt x="21600" y="16200"/>
                  </a:lnTo>
                  <a:lnTo>
                    <a:pt x="10800" y="21600"/>
                  </a:lnTo>
                  <a:lnTo>
                    <a:pt x="0" y="16200"/>
                  </a:lnTo>
                  <a:cubicBezTo>
                    <a:pt x="0" y="16200"/>
                    <a:pt x="0" y="5399"/>
                    <a:pt x="0" y="5399"/>
                  </a:cubicBezTo>
                  <a:close/>
                  <a:moveTo>
                    <a:pt x="0" y="5399"/>
                  </a:moveTo>
                </a:path>
              </a:pathLst>
            </a:custGeom>
            <a:solidFill>
              <a:srgbClr val="FABE3C"/>
            </a:solidFill>
            <a:ln w="9525" cap="flat" cmpd="sng" algn="ctr">
              <a:noFill/>
              <a:prstDash val="solid"/>
              <a:headEnd type="none" w="med" len="med"/>
              <a:tailEnd type="none" w="med" len="med"/>
            </a:ln>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vert="horz" wrap="square" lIns="0" tIns="0" rIns="0" bIns="0" numCol="1" rtlCol="0" anchor="ctr" anchorCtr="0" compatLnSpc="1">
              <a:prstTxWarp prst="textNoShape">
                <a:avLst/>
              </a:prstTxWarp>
            </a:bodyPr>
            <a:lstStyle/>
            <a:p>
              <a:pPr marL="0" marR="0" lvl="0" indent="0" algn="l" defTabSz="457047"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venirNext LT Pro Medium" panose="020B0603020202020204" pitchFamily="34" charset="0"/>
                <a:ea typeface="ＭＳ Ｐゴシック"/>
              </a:endParaRPr>
            </a:p>
          </p:txBody>
        </p:sp>
        <p:grpSp>
          <p:nvGrpSpPr>
            <p:cNvPr id="4" name="Group 3"/>
            <p:cNvGrpSpPr/>
            <p:nvPr/>
          </p:nvGrpSpPr>
          <p:grpSpPr>
            <a:xfrm>
              <a:off x="7090998" y="3049374"/>
              <a:ext cx="867654" cy="667969"/>
              <a:chOff x="8577998" y="-1044073"/>
              <a:chExt cx="1270084" cy="977781"/>
            </a:xfrm>
          </p:grpSpPr>
          <p:sp useBgFill="1">
            <p:nvSpPr>
              <p:cNvPr id="198" name="Freeform 6"/>
              <p:cNvSpPr>
                <a:spLocks/>
              </p:cNvSpPr>
              <p:nvPr/>
            </p:nvSpPr>
            <p:spPr bwMode="auto">
              <a:xfrm>
                <a:off x="8577998" y="-985624"/>
                <a:ext cx="1270084" cy="848916"/>
              </a:xfrm>
              <a:custGeom>
                <a:avLst/>
                <a:gdLst>
                  <a:gd name="T0" fmla="*/ 1489 w 2698"/>
                  <a:gd name="T1" fmla="*/ 1 h 1807"/>
                  <a:gd name="T2" fmla="*/ 1579 w 2698"/>
                  <a:gd name="T3" fmla="*/ 16 h 1807"/>
                  <a:gd name="T4" fmla="*/ 1667 w 2698"/>
                  <a:gd name="T5" fmla="*/ 44 h 1807"/>
                  <a:gd name="T6" fmla="*/ 1750 w 2698"/>
                  <a:gd name="T7" fmla="*/ 86 h 1807"/>
                  <a:gd name="T8" fmla="*/ 1825 w 2698"/>
                  <a:gd name="T9" fmla="*/ 143 h 1807"/>
                  <a:gd name="T10" fmla="*/ 1891 w 2698"/>
                  <a:gd name="T11" fmla="*/ 213 h 1807"/>
                  <a:gd name="T12" fmla="*/ 1945 w 2698"/>
                  <a:gd name="T13" fmla="*/ 297 h 1807"/>
                  <a:gd name="T14" fmla="*/ 1983 w 2698"/>
                  <a:gd name="T15" fmla="*/ 395 h 1807"/>
                  <a:gd name="T16" fmla="*/ 2082 w 2698"/>
                  <a:gd name="T17" fmla="*/ 408 h 1807"/>
                  <a:gd name="T18" fmla="*/ 2176 w 2698"/>
                  <a:gd name="T19" fmla="*/ 441 h 1807"/>
                  <a:gd name="T20" fmla="*/ 2262 w 2698"/>
                  <a:gd name="T21" fmla="*/ 494 h 1807"/>
                  <a:gd name="T22" fmla="*/ 2335 w 2698"/>
                  <a:gd name="T23" fmla="*/ 564 h 1807"/>
                  <a:gd name="T24" fmla="*/ 2393 w 2698"/>
                  <a:gd name="T25" fmla="*/ 648 h 1807"/>
                  <a:gd name="T26" fmla="*/ 2432 w 2698"/>
                  <a:gd name="T27" fmla="*/ 741 h 1807"/>
                  <a:gd name="T28" fmla="*/ 2450 w 2698"/>
                  <a:gd name="T29" fmla="*/ 840 h 1807"/>
                  <a:gd name="T30" fmla="*/ 2448 w 2698"/>
                  <a:gd name="T31" fmla="*/ 939 h 1807"/>
                  <a:gd name="T32" fmla="*/ 2531 w 2698"/>
                  <a:gd name="T33" fmla="*/ 995 h 1807"/>
                  <a:gd name="T34" fmla="*/ 2601 w 2698"/>
                  <a:gd name="T35" fmla="*/ 1067 h 1807"/>
                  <a:gd name="T36" fmla="*/ 2654 w 2698"/>
                  <a:gd name="T37" fmla="*/ 1151 h 1807"/>
                  <a:gd name="T38" fmla="*/ 2686 w 2698"/>
                  <a:gd name="T39" fmla="*/ 1246 h 1807"/>
                  <a:gd name="T40" fmla="*/ 2698 w 2698"/>
                  <a:gd name="T41" fmla="*/ 1348 h 1807"/>
                  <a:gd name="T42" fmla="*/ 2686 w 2698"/>
                  <a:gd name="T43" fmla="*/ 1453 h 1807"/>
                  <a:gd name="T44" fmla="*/ 2651 w 2698"/>
                  <a:gd name="T45" fmla="*/ 1550 h 1807"/>
                  <a:gd name="T46" fmla="*/ 2598 w 2698"/>
                  <a:gd name="T47" fmla="*/ 1635 h 1807"/>
                  <a:gd name="T48" fmla="*/ 2527 w 2698"/>
                  <a:gd name="T49" fmla="*/ 1706 h 1807"/>
                  <a:gd name="T50" fmla="*/ 2441 w 2698"/>
                  <a:gd name="T51" fmla="*/ 1760 h 1807"/>
                  <a:gd name="T52" fmla="*/ 2345 w 2698"/>
                  <a:gd name="T53" fmla="*/ 1795 h 1807"/>
                  <a:gd name="T54" fmla="*/ 2240 w 2698"/>
                  <a:gd name="T55" fmla="*/ 1807 h 1807"/>
                  <a:gd name="T56" fmla="*/ 533 w 2698"/>
                  <a:gd name="T57" fmla="*/ 1804 h 1807"/>
                  <a:gd name="T58" fmla="*/ 417 w 2698"/>
                  <a:gd name="T59" fmla="*/ 1783 h 1807"/>
                  <a:gd name="T60" fmla="*/ 311 w 2698"/>
                  <a:gd name="T61" fmla="*/ 1740 h 1807"/>
                  <a:gd name="T62" fmla="*/ 216 w 2698"/>
                  <a:gd name="T63" fmla="*/ 1676 h 1807"/>
                  <a:gd name="T64" fmla="*/ 135 w 2698"/>
                  <a:gd name="T65" fmla="*/ 1597 h 1807"/>
                  <a:gd name="T66" fmla="*/ 71 w 2698"/>
                  <a:gd name="T67" fmla="*/ 1504 h 1807"/>
                  <a:gd name="T68" fmla="*/ 26 w 2698"/>
                  <a:gd name="T69" fmla="*/ 1398 h 1807"/>
                  <a:gd name="T70" fmla="*/ 2 w 2698"/>
                  <a:gd name="T71" fmla="*/ 1284 h 1807"/>
                  <a:gd name="T72" fmla="*/ 2 w 2698"/>
                  <a:gd name="T73" fmla="*/ 1167 h 1807"/>
                  <a:gd name="T74" fmla="*/ 24 w 2698"/>
                  <a:gd name="T75" fmla="*/ 1056 h 1807"/>
                  <a:gd name="T76" fmla="*/ 67 w 2698"/>
                  <a:gd name="T77" fmla="*/ 954 h 1807"/>
                  <a:gd name="T78" fmla="*/ 127 w 2698"/>
                  <a:gd name="T79" fmla="*/ 862 h 1807"/>
                  <a:gd name="T80" fmla="*/ 204 w 2698"/>
                  <a:gd name="T81" fmla="*/ 783 h 1807"/>
                  <a:gd name="T82" fmla="*/ 294 w 2698"/>
                  <a:gd name="T83" fmla="*/ 719 h 1807"/>
                  <a:gd name="T84" fmla="*/ 395 w 2698"/>
                  <a:gd name="T85" fmla="*/ 673 h 1807"/>
                  <a:gd name="T86" fmla="*/ 408 w 2698"/>
                  <a:gd name="T87" fmla="*/ 568 h 1807"/>
                  <a:gd name="T88" fmla="*/ 444 w 2698"/>
                  <a:gd name="T89" fmla="*/ 469 h 1807"/>
                  <a:gd name="T90" fmla="*/ 501 w 2698"/>
                  <a:gd name="T91" fmla="*/ 379 h 1807"/>
                  <a:gd name="T92" fmla="*/ 569 w 2698"/>
                  <a:gd name="T93" fmla="*/ 309 h 1807"/>
                  <a:gd name="T94" fmla="*/ 649 w 2698"/>
                  <a:gd name="T95" fmla="*/ 255 h 1807"/>
                  <a:gd name="T96" fmla="*/ 737 w 2698"/>
                  <a:gd name="T97" fmla="*/ 217 h 1807"/>
                  <a:gd name="T98" fmla="*/ 831 w 2698"/>
                  <a:gd name="T99" fmla="*/ 198 h 1807"/>
                  <a:gd name="T100" fmla="*/ 923 w 2698"/>
                  <a:gd name="T101" fmla="*/ 198 h 1807"/>
                  <a:gd name="T102" fmla="*/ 1008 w 2698"/>
                  <a:gd name="T103" fmla="*/ 213 h 1807"/>
                  <a:gd name="T104" fmla="*/ 1085 w 2698"/>
                  <a:gd name="T105" fmla="*/ 132 h 1807"/>
                  <a:gd name="T106" fmla="*/ 1175 w 2698"/>
                  <a:gd name="T107" fmla="*/ 68 h 1807"/>
                  <a:gd name="T108" fmla="*/ 1276 w 2698"/>
                  <a:gd name="T109" fmla="*/ 25 h 1807"/>
                  <a:gd name="T110" fmla="*/ 1386 w 2698"/>
                  <a:gd name="T111" fmla="*/ 2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98" h="1807">
                    <a:moveTo>
                      <a:pt x="1444" y="0"/>
                    </a:moveTo>
                    <a:lnTo>
                      <a:pt x="1489" y="1"/>
                    </a:lnTo>
                    <a:lnTo>
                      <a:pt x="1534" y="6"/>
                    </a:lnTo>
                    <a:lnTo>
                      <a:pt x="1579" y="16"/>
                    </a:lnTo>
                    <a:lnTo>
                      <a:pt x="1624" y="28"/>
                    </a:lnTo>
                    <a:lnTo>
                      <a:pt x="1667" y="44"/>
                    </a:lnTo>
                    <a:lnTo>
                      <a:pt x="1709" y="63"/>
                    </a:lnTo>
                    <a:lnTo>
                      <a:pt x="1750" y="86"/>
                    </a:lnTo>
                    <a:lnTo>
                      <a:pt x="1790" y="113"/>
                    </a:lnTo>
                    <a:lnTo>
                      <a:pt x="1825" y="143"/>
                    </a:lnTo>
                    <a:lnTo>
                      <a:pt x="1860" y="176"/>
                    </a:lnTo>
                    <a:lnTo>
                      <a:pt x="1891" y="213"/>
                    </a:lnTo>
                    <a:lnTo>
                      <a:pt x="1919" y="253"/>
                    </a:lnTo>
                    <a:lnTo>
                      <a:pt x="1945" y="297"/>
                    </a:lnTo>
                    <a:lnTo>
                      <a:pt x="1966" y="344"/>
                    </a:lnTo>
                    <a:lnTo>
                      <a:pt x="1983" y="395"/>
                    </a:lnTo>
                    <a:lnTo>
                      <a:pt x="2034" y="398"/>
                    </a:lnTo>
                    <a:lnTo>
                      <a:pt x="2082" y="408"/>
                    </a:lnTo>
                    <a:lnTo>
                      <a:pt x="2131" y="422"/>
                    </a:lnTo>
                    <a:lnTo>
                      <a:pt x="2176" y="441"/>
                    </a:lnTo>
                    <a:lnTo>
                      <a:pt x="2221" y="466"/>
                    </a:lnTo>
                    <a:lnTo>
                      <a:pt x="2262" y="494"/>
                    </a:lnTo>
                    <a:lnTo>
                      <a:pt x="2300" y="527"/>
                    </a:lnTo>
                    <a:lnTo>
                      <a:pt x="2335" y="564"/>
                    </a:lnTo>
                    <a:lnTo>
                      <a:pt x="2365" y="604"/>
                    </a:lnTo>
                    <a:lnTo>
                      <a:pt x="2393" y="648"/>
                    </a:lnTo>
                    <a:lnTo>
                      <a:pt x="2415" y="694"/>
                    </a:lnTo>
                    <a:lnTo>
                      <a:pt x="2432" y="741"/>
                    </a:lnTo>
                    <a:lnTo>
                      <a:pt x="2443" y="790"/>
                    </a:lnTo>
                    <a:lnTo>
                      <a:pt x="2450" y="840"/>
                    </a:lnTo>
                    <a:lnTo>
                      <a:pt x="2452" y="889"/>
                    </a:lnTo>
                    <a:lnTo>
                      <a:pt x="2448" y="939"/>
                    </a:lnTo>
                    <a:lnTo>
                      <a:pt x="2491" y="964"/>
                    </a:lnTo>
                    <a:lnTo>
                      <a:pt x="2531" y="995"/>
                    </a:lnTo>
                    <a:lnTo>
                      <a:pt x="2568" y="1029"/>
                    </a:lnTo>
                    <a:lnTo>
                      <a:pt x="2601" y="1067"/>
                    </a:lnTo>
                    <a:lnTo>
                      <a:pt x="2629" y="1107"/>
                    </a:lnTo>
                    <a:lnTo>
                      <a:pt x="2654" y="1151"/>
                    </a:lnTo>
                    <a:lnTo>
                      <a:pt x="2673" y="1198"/>
                    </a:lnTo>
                    <a:lnTo>
                      <a:pt x="2686" y="1246"/>
                    </a:lnTo>
                    <a:lnTo>
                      <a:pt x="2696" y="1296"/>
                    </a:lnTo>
                    <a:lnTo>
                      <a:pt x="2698" y="1348"/>
                    </a:lnTo>
                    <a:lnTo>
                      <a:pt x="2695" y="1402"/>
                    </a:lnTo>
                    <a:lnTo>
                      <a:pt x="2686" y="1453"/>
                    </a:lnTo>
                    <a:lnTo>
                      <a:pt x="2672" y="1503"/>
                    </a:lnTo>
                    <a:lnTo>
                      <a:pt x="2651" y="1550"/>
                    </a:lnTo>
                    <a:lnTo>
                      <a:pt x="2627" y="1594"/>
                    </a:lnTo>
                    <a:lnTo>
                      <a:pt x="2598" y="1635"/>
                    </a:lnTo>
                    <a:lnTo>
                      <a:pt x="2564" y="1672"/>
                    </a:lnTo>
                    <a:lnTo>
                      <a:pt x="2527" y="1706"/>
                    </a:lnTo>
                    <a:lnTo>
                      <a:pt x="2486" y="1735"/>
                    </a:lnTo>
                    <a:lnTo>
                      <a:pt x="2441" y="1760"/>
                    </a:lnTo>
                    <a:lnTo>
                      <a:pt x="2394" y="1780"/>
                    </a:lnTo>
                    <a:lnTo>
                      <a:pt x="2345" y="1795"/>
                    </a:lnTo>
                    <a:lnTo>
                      <a:pt x="2293" y="1804"/>
                    </a:lnTo>
                    <a:lnTo>
                      <a:pt x="2240" y="1807"/>
                    </a:lnTo>
                    <a:lnTo>
                      <a:pt x="558" y="1807"/>
                    </a:lnTo>
                    <a:lnTo>
                      <a:pt x="533" y="1804"/>
                    </a:lnTo>
                    <a:lnTo>
                      <a:pt x="474" y="1797"/>
                    </a:lnTo>
                    <a:lnTo>
                      <a:pt x="417" y="1783"/>
                    </a:lnTo>
                    <a:lnTo>
                      <a:pt x="362" y="1764"/>
                    </a:lnTo>
                    <a:lnTo>
                      <a:pt x="311" y="1740"/>
                    </a:lnTo>
                    <a:lnTo>
                      <a:pt x="261" y="1710"/>
                    </a:lnTo>
                    <a:lnTo>
                      <a:pt x="216" y="1676"/>
                    </a:lnTo>
                    <a:lnTo>
                      <a:pt x="173" y="1639"/>
                    </a:lnTo>
                    <a:lnTo>
                      <a:pt x="135" y="1597"/>
                    </a:lnTo>
                    <a:lnTo>
                      <a:pt x="100" y="1553"/>
                    </a:lnTo>
                    <a:lnTo>
                      <a:pt x="71" y="1504"/>
                    </a:lnTo>
                    <a:lnTo>
                      <a:pt x="47" y="1452"/>
                    </a:lnTo>
                    <a:lnTo>
                      <a:pt x="26" y="1398"/>
                    </a:lnTo>
                    <a:lnTo>
                      <a:pt x="12" y="1342"/>
                    </a:lnTo>
                    <a:lnTo>
                      <a:pt x="2" y="1284"/>
                    </a:lnTo>
                    <a:lnTo>
                      <a:pt x="0" y="1224"/>
                    </a:lnTo>
                    <a:lnTo>
                      <a:pt x="2" y="1167"/>
                    </a:lnTo>
                    <a:lnTo>
                      <a:pt x="11" y="1111"/>
                    </a:lnTo>
                    <a:lnTo>
                      <a:pt x="24" y="1056"/>
                    </a:lnTo>
                    <a:lnTo>
                      <a:pt x="43" y="1004"/>
                    </a:lnTo>
                    <a:lnTo>
                      <a:pt x="67" y="954"/>
                    </a:lnTo>
                    <a:lnTo>
                      <a:pt x="95" y="906"/>
                    </a:lnTo>
                    <a:lnTo>
                      <a:pt x="127" y="862"/>
                    </a:lnTo>
                    <a:lnTo>
                      <a:pt x="164" y="821"/>
                    </a:lnTo>
                    <a:lnTo>
                      <a:pt x="204" y="783"/>
                    </a:lnTo>
                    <a:lnTo>
                      <a:pt x="247" y="749"/>
                    </a:lnTo>
                    <a:lnTo>
                      <a:pt x="294" y="719"/>
                    </a:lnTo>
                    <a:lnTo>
                      <a:pt x="343" y="694"/>
                    </a:lnTo>
                    <a:lnTo>
                      <a:pt x="395" y="673"/>
                    </a:lnTo>
                    <a:lnTo>
                      <a:pt x="399" y="620"/>
                    </a:lnTo>
                    <a:lnTo>
                      <a:pt x="408" y="568"/>
                    </a:lnTo>
                    <a:lnTo>
                      <a:pt x="423" y="517"/>
                    </a:lnTo>
                    <a:lnTo>
                      <a:pt x="444" y="469"/>
                    </a:lnTo>
                    <a:lnTo>
                      <a:pt x="469" y="422"/>
                    </a:lnTo>
                    <a:lnTo>
                      <a:pt x="501" y="379"/>
                    </a:lnTo>
                    <a:lnTo>
                      <a:pt x="533" y="342"/>
                    </a:lnTo>
                    <a:lnTo>
                      <a:pt x="569" y="309"/>
                    </a:lnTo>
                    <a:lnTo>
                      <a:pt x="607" y="281"/>
                    </a:lnTo>
                    <a:lnTo>
                      <a:pt x="649" y="255"/>
                    </a:lnTo>
                    <a:lnTo>
                      <a:pt x="692" y="234"/>
                    </a:lnTo>
                    <a:lnTo>
                      <a:pt x="737" y="217"/>
                    </a:lnTo>
                    <a:lnTo>
                      <a:pt x="784" y="206"/>
                    </a:lnTo>
                    <a:lnTo>
                      <a:pt x="831" y="198"/>
                    </a:lnTo>
                    <a:lnTo>
                      <a:pt x="880" y="196"/>
                    </a:lnTo>
                    <a:lnTo>
                      <a:pt x="923" y="198"/>
                    </a:lnTo>
                    <a:lnTo>
                      <a:pt x="966" y="204"/>
                    </a:lnTo>
                    <a:lnTo>
                      <a:pt x="1008" y="213"/>
                    </a:lnTo>
                    <a:lnTo>
                      <a:pt x="1044" y="171"/>
                    </a:lnTo>
                    <a:lnTo>
                      <a:pt x="1085" y="132"/>
                    </a:lnTo>
                    <a:lnTo>
                      <a:pt x="1128" y="98"/>
                    </a:lnTo>
                    <a:lnTo>
                      <a:pt x="1175" y="68"/>
                    </a:lnTo>
                    <a:lnTo>
                      <a:pt x="1224" y="44"/>
                    </a:lnTo>
                    <a:lnTo>
                      <a:pt x="1276" y="25"/>
                    </a:lnTo>
                    <a:lnTo>
                      <a:pt x="1330" y="10"/>
                    </a:lnTo>
                    <a:lnTo>
                      <a:pt x="1386" y="2"/>
                    </a:lnTo>
                    <a:lnTo>
                      <a:pt x="1444"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89" name="AutoShape 32"/>
              <p:cNvSpPr>
                <a:spLocks/>
              </p:cNvSpPr>
              <p:nvPr/>
            </p:nvSpPr>
            <p:spPr bwMode="auto">
              <a:xfrm>
                <a:off x="8625595" y="-930120"/>
                <a:ext cx="1168271" cy="744044"/>
              </a:xfrm>
              <a:custGeom>
                <a:avLst/>
                <a:gdLst/>
                <a:ahLst/>
                <a:cxnLst/>
                <a:rect l="0" t="0" r="r" b="b"/>
                <a:pathLst>
                  <a:path w="21600" h="21600">
                    <a:moveTo>
                      <a:pt x="11719" y="0"/>
                    </a:moveTo>
                    <a:lnTo>
                      <a:pt x="12216" y="53"/>
                    </a:lnTo>
                    <a:lnTo>
                      <a:pt x="12704" y="199"/>
                    </a:lnTo>
                    <a:lnTo>
                      <a:pt x="13176" y="411"/>
                    </a:lnTo>
                    <a:lnTo>
                      <a:pt x="13622" y="703"/>
                    </a:lnTo>
                    <a:lnTo>
                      <a:pt x="14035" y="1075"/>
                    </a:lnTo>
                    <a:lnTo>
                      <a:pt x="14414" y="1513"/>
                    </a:lnTo>
                    <a:lnTo>
                      <a:pt x="14776" y="2004"/>
                    </a:lnTo>
                    <a:lnTo>
                      <a:pt x="15088" y="2574"/>
                    </a:lnTo>
                    <a:lnTo>
                      <a:pt x="15366" y="3184"/>
                    </a:lnTo>
                    <a:lnTo>
                      <a:pt x="15593" y="3835"/>
                    </a:lnTo>
                    <a:lnTo>
                      <a:pt x="15779" y="4538"/>
                    </a:lnTo>
                    <a:lnTo>
                      <a:pt x="15922" y="5281"/>
                    </a:lnTo>
                    <a:lnTo>
                      <a:pt x="16091" y="5267"/>
                    </a:lnTo>
                    <a:lnTo>
                      <a:pt x="16537" y="5307"/>
                    </a:lnTo>
                    <a:lnTo>
                      <a:pt x="16967" y="5440"/>
                    </a:lnTo>
                    <a:lnTo>
                      <a:pt x="17380" y="5652"/>
                    </a:lnTo>
                    <a:lnTo>
                      <a:pt x="17767" y="5918"/>
                    </a:lnTo>
                    <a:lnTo>
                      <a:pt x="18138" y="6276"/>
                    </a:lnTo>
                    <a:lnTo>
                      <a:pt x="18458" y="6687"/>
                    </a:lnTo>
                    <a:lnTo>
                      <a:pt x="18769" y="7165"/>
                    </a:lnTo>
                    <a:lnTo>
                      <a:pt x="19022" y="7682"/>
                    </a:lnTo>
                    <a:lnTo>
                      <a:pt x="19241" y="8253"/>
                    </a:lnTo>
                    <a:lnTo>
                      <a:pt x="19426" y="8876"/>
                    </a:lnTo>
                    <a:lnTo>
                      <a:pt x="19553" y="9513"/>
                    </a:lnTo>
                    <a:lnTo>
                      <a:pt x="19629" y="10190"/>
                    </a:lnTo>
                    <a:lnTo>
                      <a:pt x="19663" y="10893"/>
                    </a:lnTo>
                    <a:lnTo>
                      <a:pt x="19629" y="11596"/>
                    </a:lnTo>
                    <a:lnTo>
                      <a:pt x="19553" y="12260"/>
                    </a:lnTo>
                    <a:lnTo>
                      <a:pt x="19941" y="12512"/>
                    </a:lnTo>
                    <a:lnTo>
                      <a:pt x="20294" y="12857"/>
                    </a:lnTo>
                    <a:lnTo>
                      <a:pt x="20606" y="13254"/>
                    </a:lnTo>
                    <a:lnTo>
                      <a:pt x="20892" y="13732"/>
                    </a:lnTo>
                    <a:lnTo>
                      <a:pt x="21137" y="14250"/>
                    </a:lnTo>
                    <a:lnTo>
                      <a:pt x="21331" y="14820"/>
                    </a:lnTo>
                    <a:lnTo>
                      <a:pt x="21474" y="15457"/>
                    </a:lnTo>
                    <a:lnTo>
                      <a:pt x="21566" y="16107"/>
                    </a:lnTo>
                    <a:lnTo>
                      <a:pt x="21600" y="16784"/>
                    </a:lnTo>
                    <a:lnTo>
                      <a:pt x="21575" y="17447"/>
                    </a:lnTo>
                    <a:lnTo>
                      <a:pt x="21499" y="18071"/>
                    </a:lnTo>
                    <a:lnTo>
                      <a:pt x="21364" y="18655"/>
                    </a:lnTo>
                    <a:lnTo>
                      <a:pt x="21187" y="19212"/>
                    </a:lnTo>
                    <a:lnTo>
                      <a:pt x="20968" y="19716"/>
                    </a:lnTo>
                    <a:lnTo>
                      <a:pt x="20707" y="20180"/>
                    </a:lnTo>
                    <a:lnTo>
                      <a:pt x="20412" y="20592"/>
                    </a:lnTo>
                    <a:lnTo>
                      <a:pt x="20092" y="20936"/>
                    </a:lnTo>
                    <a:lnTo>
                      <a:pt x="19747" y="21215"/>
                    </a:lnTo>
                    <a:lnTo>
                      <a:pt x="19368" y="21414"/>
                    </a:lnTo>
                    <a:lnTo>
                      <a:pt x="18972" y="21547"/>
                    </a:lnTo>
                    <a:lnTo>
                      <a:pt x="18559" y="21600"/>
                    </a:lnTo>
                    <a:lnTo>
                      <a:pt x="4162" y="21600"/>
                    </a:lnTo>
                    <a:lnTo>
                      <a:pt x="3673" y="21547"/>
                    </a:lnTo>
                    <a:lnTo>
                      <a:pt x="3202" y="21414"/>
                    </a:lnTo>
                    <a:lnTo>
                      <a:pt x="2755" y="21215"/>
                    </a:lnTo>
                    <a:lnTo>
                      <a:pt x="2325" y="20923"/>
                    </a:lnTo>
                    <a:lnTo>
                      <a:pt x="1929" y="20565"/>
                    </a:lnTo>
                    <a:lnTo>
                      <a:pt x="1559" y="20154"/>
                    </a:lnTo>
                    <a:lnTo>
                      <a:pt x="1213" y="19676"/>
                    </a:lnTo>
                    <a:lnTo>
                      <a:pt x="910" y="19146"/>
                    </a:lnTo>
                    <a:lnTo>
                      <a:pt x="649" y="18548"/>
                    </a:lnTo>
                    <a:lnTo>
                      <a:pt x="421" y="17925"/>
                    </a:lnTo>
                    <a:lnTo>
                      <a:pt x="236" y="17248"/>
                    </a:lnTo>
                    <a:lnTo>
                      <a:pt x="102" y="16545"/>
                    </a:lnTo>
                    <a:lnTo>
                      <a:pt x="25" y="15802"/>
                    </a:lnTo>
                    <a:lnTo>
                      <a:pt x="0" y="15033"/>
                    </a:lnTo>
                    <a:lnTo>
                      <a:pt x="34" y="14263"/>
                    </a:lnTo>
                    <a:lnTo>
                      <a:pt x="118" y="13507"/>
                    </a:lnTo>
                    <a:lnTo>
                      <a:pt x="244" y="12790"/>
                    </a:lnTo>
                    <a:lnTo>
                      <a:pt x="438" y="12114"/>
                    </a:lnTo>
                    <a:lnTo>
                      <a:pt x="666" y="11477"/>
                    </a:lnTo>
                    <a:lnTo>
                      <a:pt x="944" y="10880"/>
                    </a:lnTo>
                    <a:lnTo>
                      <a:pt x="1255" y="10336"/>
                    </a:lnTo>
                    <a:lnTo>
                      <a:pt x="1609" y="9871"/>
                    </a:lnTo>
                    <a:lnTo>
                      <a:pt x="1988" y="9447"/>
                    </a:lnTo>
                    <a:lnTo>
                      <a:pt x="2409" y="9102"/>
                    </a:lnTo>
                    <a:lnTo>
                      <a:pt x="2847" y="8823"/>
                    </a:lnTo>
                    <a:lnTo>
                      <a:pt x="3302" y="8624"/>
                    </a:lnTo>
                    <a:lnTo>
                      <a:pt x="3285" y="8067"/>
                    </a:lnTo>
                    <a:lnTo>
                      <a:pt x="3311" y="7364"/>
                    </a:lnTo>
                    <a:lnTo>
                      <a:pt x="3395" y="6687"/>
                    </a:lnTo>
                    <a:lnTo>
                      <a:pt x="3530" y="6050"/>
                    </a:lnTo>
                    <a:lnTo>
                      <a:pt x="3698" y="5440"/>
                    </a:lnTo>
                    <a:lnTo>
                      <a:pt x="3926" y="4869"/>
                    </a:lnTo>
                    <a:lnTo>
                      <a:pt x="4178" y="4352"/>
                    </a:lnTo>
                    <a:lnTo>
                      <a:pt x="4473" y="3888"/>
                    </a:lnTo>
                    <a:lnTo>
                      <a:pt x="4811" y="3463"/>
                    </a:lnTo>
                    <a:lnTo>
                      <a:pt x="5164" y="3131"/>
                    </a:lnTo>
                    <a:lnTo>
                      <a:pt x="5552" y="2839"/>
                    </a:lnTo>
                    <a:lnTo>
                      <a:pt x="5965" y="2640"/>
                    </a:lnTo>
                    <a:lnTo>
                      <a:pt x="6386" y="2521"/>
                    </a:lnTo>
                    <a:lnTo>
                      <a:pt x="6841" y="2468"/>
                    </a:lnTo>
                    <a:lnTo>
                      <a:pt x="7304" y="2521"/>
                    </a:lnTo>
                    <a:lnTo>
                      <a:pt x="7750" y="2667"/>
                    </a:lnTo>
                    <a:lnTo>
                      <a:pt x="8180" y="2892"/>
                    </a:lnTo>
                    <a:lnTo>
                      <a:pt x="8466" y="2335"/>
                    </a:lnTo>
                    <a:lnTo>
                      <a:pt x="8787" y="1831"/>
                    </a:lnTo>
                    <a:lnTo>
                      <a:pt x="9132" y="1367"/>
                    </a:lnTo>
                    <a:lnTo>
                      <a:pt x="9494" y="969"/>
                    </a:lnTo>
                    <a:lnTo>
                      <a:pt x="9907" y="624"/>
                    </a:lnTo>
                    <a:lnTo>
                      <a:pt x="10320" y="372"/>
                    </a:lnTo>
                    <a:lnTo>
                      <a:pt x="10767" y="159"/>
                    </a:lnTo>
                    <a:lnTo>
                      <a:pt x="11238" y="53"/>
                    </a:lnTo>
                    <a:cubicBezTo>
                      <a:pt x="11238" y="53"/>
                      <a:pt x="11719" y="0"/>
                      <a:pt x="11719" y="0"/>
                    </a:cubicBezTo>
                    <a:close/>
                    <a:moveTo>
                      <a:pt x="11719" y="0"/>
                    </a:moveTo>
                  </a:path>
                </a:pathLst>
              </a:custGeom>
              <a:solidFill>
                <a:schemeClr val="tx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Next LT Pro Medium" panose="020B0603020202020204" pitchFamily="34" charset="0"/>
                  <a:ea typeface="ＭＳ Ｐゴシック"/>
                </a:endParaRPr>
              </a:p>
            </p:txBody>
          </p:sp>
          <p:sp useBgFill="1">
            <p:nvSpPr>
              <p:cNvPr id="195" name="Freeform 194"/>
              <p:cNvSpPr>
                <a:spLocks/>
              </p:cNvSpPr>
              <p:nvPr/>
            </p:nvSpPr>
            <p:spPr bwMode="auto">
              <a:xfrm>
                <a:off x="8718890" y="-1044073"/>
                <a:ext cx="447315" cy="769643"/>
              </a:xfrm>
              <a:custGeom>
                <a:avLst/>
                <a:gdLst>
                  <a:gd name="T0" fmla="*/ 740 w 1358"/>
                  <a:gd name="T1" fmla="*/ 4 h 2337"/>
                  <a:gd name="T2" fmla="*/ 846 w 1358"/>
                  <a:gd name="T3" fmla="*/ 33 h 2337"/>
                  <a:gd name="T4" fmla="*/ 939 w 1358"/>
                  <a:gd name="T5" fmla="*/ 87 h 2337"/>
                  <a:gd name="T6" fmla="*/ 1015 w 1358"/>
                  <a:gd name="T7" fmla="*/ 163 h 2337"/>
                  <a:gd name="T8" fmla="*/ 1070 w 1358"/>
                  <a:gd name="T9" fmla="*/ 256 h 2337"/>
                  <a:gd name="T10" fmla="*/ 1099 w 1358"/>
                  <a:gd name="T11" fmla="*/ 363 h 2337"/>
                  <a:gd name="T12" fmla="*/ 1100 w 1358"/>
                  <a:gd name="T13" fmla="*/ 475 h 2337"/>
                  <a:gd name="T14" fmla="*/ 1072 w 1358"/>
                  <a:gd name="T15" fmla="*/ 578 h 2337"/>
                  <a:gd name="T16" fmla="*/ 1021 w 1358"/>
                  <a:gd name="T17" fmla="*/ 669 h 2337"/>
                  <a:gd name="T18" fmla="*/ 1024 w 1358"/>
                  <a:gd name="T19" fmla="*/ 711 h 2337"/>
                  <a:gd name="T20" fmla="*/ 1105 w 1358"/>
                  <a:gd name="T21" fmla="*/ 719 h 2337"/>
                  <a:gd name="T22" fmla="*/ 1182 w 1358"/>
                  <a:gd name="T23" fmla="*/ 750 h 2337"/>
                  <a:gd name="T24" fmla="*/ 1249 w 1358"/>
                  <a:gd name="T25" fmla="*/ 800 h 2337"/>
                  <a:gd name="T26" fmla="*/ 1300 w 1358"/>
                  <a:gd name="T27" fmla="*/ 866 h 2337"/>
                  <a:gd name="T28" fmla="*/ 1331 w 1358"/>
                  <a:gd name="T29" fmla="*/ 944 h 2337"/>
                  <a:gd name="T30" fmla="*/ 1344 w 1358"/>
                  <a:gd name="T31" fmla="*/ 1074 h 2337"/>
                  <a:gd name="T32" fmla="*/ 1353 w 1358"/>
                  <a:gd name="T33" fmla="*/ 1233 h 2337"/>
                  <a:gd name="T34" fmla="*/ 1358 w 1358"/>
                  <a:gd name="T35" fmla="*/ 1377 h 2337"/>
                  <a:gd name="T36" fmla="*/ 1356 w 1358"/>
                  <a:gd name="T37" fmla="*/ 1516 h 2337"/>
                  <a:gd name="T38" fmla="*/ 1350 w 1358"/>
                  <a:gd name="T39" fmla="*/ 1661 h 2337"/>
                  <a:gd name="T40" fmla="*/ 1338 w 1358"/>
                  <a:gd name="T41" fmla="*/ 1820 h 2337"/>
                  <a:gd name="T42" fmla="*/ 1324 w 1358"/>
                  <a:gd name="T43" fmla="*/ 1945 h 2337"/>
                  <a:gd name="T44" fmla="*/ 1291 w 1358"/>
                  <a:gd name="T45" fmla="*/ 2011 h 2337"/>
                  <a:gd name="T46" fmla="*/ 1238 w 1358"/>
                  <a:gd name="T47" fmla="*/ 2061 h 2337"/>
                  <a:gd name="T48" fmla="*/ 1206 w 1358"/>
                  <a:gd name="T49" fmla="*/ 2142 h 2337"/>
                  <a:gd name="T50" fmla="*/ 1194 w 1358"/>
                  <a:gd name="T51" fmla="*/ 2210 h 2337"/>
                  <a:gd name="T52" fmla="*/ 1161 w 1358"/>
                  <a:gd name="T53" fmla="*/ 2268 h 2337"/>
                  <a:gd name="T54" fmla="*/ 1110 w 1358"/>
                  <a:gd name="T55" fmla="*/ 2310 h 2337"/>
                  <a:gd name="T56" fmla="*/ 1047 w 1358"/>
                  <a:gd name="T57" fmla="*/ 2335 h 2337"/>
                  <a:gd name="T58" fmla="*/ 346 w 1358"/>
                  <a:gd name="T59" fmla="*/ 2337 h 2337"/>
                  <a:gd name="T60" fmla="*/ 278 w 1358"/>
                  <a:gd name="T61" fmla="*/ 2325 h 2337"/>
                  <a:gd name="T62" fmla="*/ 220 w 1358"/>
                  <a:gd name="T63" fmla="*/ 2291 h 2337"/>
                  <a:gd name="T64" fmla="*/ 178 w 1358"/>
                  <a:gd name="T65" fmla="*/ 2242 h 2337"/>
                  <a:gd name="T66" fmla="*/ 153 w 1358"/>
                  <a:gd name="T67" fmla="*/ 2177 h 2337"/>
                  <a:gd name="T68" fmla="*/ 151 w 1358"/>
                  <a:gd name="T69" fmla="*/ 2080 h 2337"/>
                  <a:gd name="T70" fmla="*/ 89 w 1358"/>
                  <a:gd name="T71" fmla="*/ 2038 h 2337"/>
                  <a:gd name="T72" fmla="*/ 47 w 1358"/>
                  <a:gd name="T73" fmla="*/ 1979 h 2337"/>
                  <a:gd name="T74" fmla="*/ 26 w 1358"/>
                  <a:gd name="T75" fmla="*/ 1908 h 2337"/>
                  <a:gd name="T76" fmla="*/ 12 w 1358"/>
                  <a:gd name="T77" fmla="*/ 1737 h 2337"/>
                  <a:gd name="T78" fmla="*/ 3 w 1358"/>
                  <a:gd name="T79" fmla="*/ 1587 h 2337"/>
                  <a:gd name="T80" fmla="*/ 0 w 1358"/>
                  <a:gd name="T81" fmla="*/ 1447 h 2337"/>
                  <a:gd name="T82" fmla="*/ 1 w 1358"/>
                  <a:gd name="T83" fmla="*/ 1307 h 2337"/>
                  <a:gd name="T84" fmla="*/ 8 w 1358"/>
                  <a:gd name="T85" fmla="*/ 1156 h 2337"/>
                  <a:gd name="T86" fmla="*/ 19 w 1358"/>
                  <a:gd name="T87" fmla="*/ 987 h 2337"/>
                  <a:gd name="T88" fmla="*/ 38 w 1358"/>
                  <a:gd name="T89" fmla="*/ 904 h 2337"/>
                  <a:gd name="T90" fmla="*/ 80 w 1358"/>
                  <a:gd name="T91" fmla="*/ 832 h 2337"/>
                  <a:gd name="T92" fmla="*/ 139 w 1358"/>
                  <a:gd name="T93" fmla="*/ 773 h 2337"/>
                  <a:gd name="T94" fmla="*/ 213 w 1358"/>
                  <a:gd name="T95" fmla="*/ 733 h 2337"/>
                  <a:gd name="T96" fmla="*/ 295 w 1358"/>
                  <a:gd name="T97" fmla="*/ 713 h 2337"/>
                  <a:gd name="T98" fmla="*/ 378 w 1358"/>
                  <a:gd name="T99" fmla="*/ 707 h 2337"/>
                  <a:gd name="T100" fmla="*/ 317 w 1358"/>
                  <a:gd name="T101" fmla="*/ 624 h 2337"/>
                  <a:gd name="T102" fmla="*/ 277 w 1358"/>
                  <a:gd name="T103" fmla="*/ 527 h 2337"/>
                  <a:gd name="T104" fmla="*/ 263 w 1358"/>
                  <a:gd name="T105" fmla="*/ 419 h 2337"/>
                  <a:gd name="T106" fmla="*/ 278 w 1358"/>
                  <a:gd name="T107" fmla="*/ 308 h 2337"/>
                  <a:gd name="T108" fmla="*/ 320 w 1358"/>
                  <a:gd name="T109" fmla="*/ 208 h 2337"/>
                  <a:gd name="T110" fmla="*/ 387 w 1358"/>
                  <a:gd name="T111" fmla="*/ 123 h 2337"/>
                  <a:gd name="T112" fmla="*/ 471 w 1358"/>
                  <a:gd name="T113" fmla="*/ 57 h 2337"/>
                  <a:gd name="T114" fmla="*/ 572 w 1358"/>
                  <a:gd name="T115" fmla="*/ 14 h 2337"/>
                  <a:gd name="T116" fmla="*/ 683 w 1358"/>
                  <a:gd name="T117" fmla="*/ 0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ln>
                <a:noFill/>
              </a:ln>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Next LT Pro Medium" panose="020B0603020202020204" pitchFamily="34" charset="0"/>
                  <a:ea typeface="ＭＳ Ｐゴシック"/>
                </a:endParaRPr>
              </a:p>
            </p:txBody>
          </p:sp>
          <p:sp>
            <p:nvSpPr>
              <p:cNvPr id="196" name="Freeform 195"/>
              <p:cNvSpPr>
                <a:spLocks noEditPoints="1"/>
              </p:cNvSpPr>
              <p:nvPr/>
            </p:nvSpPr>
            <p:spPr bwMode="auto">
              <a:xfrm>
                <a:off x="8758353" y="-1004604"/>
                <a:ext cx="368377" cy="690705"/>
              </a:xfrm>
              <a:custGeom>
                <a:avLst/>
                <a:gdLst>
                  <a:gd name="T0" fmla="*/ 617 w 1118"/>
                  <a:gd name="T1" fmla="*/ 695 h 2097"/>
                  <a:gd name="T2" fmla="*/ 752 w 1118"/>
                  <a:gd name="T3" fmla="*/ 701 h 2097"/>
                  <a:gd name="T4" fmla="*/ 934 w 1118"/>
                  <a:gd name="T5" fmla="*/ 713 h 2097"/>
                  <a:gd name="T6" fmla="*/ 1031 w 1118"/>
                  <a:gd name="T7" fmla="*/ 753 h 2097"/>
                  <a:gd name="T8" fmla="*/ 1091 w 1118"/>
                  <a:gd name="T9" fmla="*/ 841 h 2097"/>
                  <a:gd name="T10" fmla="*/ 1109 w 1118"/>
                  <a:gd name="T11" fmla="*/ 1042 h 2097"/>
                  <a:gd name="T12" fmla="*/ 1118 w 1118"/>
                  <a:gd name="T13" fmla="*/ 1258 h 2097"/>
                  <a:gd name="T14" fmla="*/ 1114 w 1118"/>
                  <a:gd name="T15" fmla="*/ 1463 h 2097"/>
                  <a:gd name="T16" fmla="*/ 1100 w 1118"/>
                  <a:gd name="T17" fmla="*/ 1690 h 2097"/>
                  <a:gd name="T18" fmla="*/ 1073 w 1118"/>
                  <a:gd name="T19" fmla="*/ 1823 h 2097"/>
                  <a:gd name="T20" fmla="*/ 1009 w 1118"/>
                  <a:gd name="T21" fmla="*/ 1858 h 2097"/>
                  <a:gd name="T22" fmla="*/ 984 w 1118"/>
                  <a:gd name="T23" fmla="*/ 1862 h 2097"/>
                  <a:gd name="T24" fmla="*/ 976 w 1118"/>
                  <a:gd name="T25" fmla="*/ 1866 h 2097"/>
                  <a:gd name="T26" fmla="*/ 964 w 1118"/>
                  <a:gd name="T27" fmla="*/ 2043 h 2097"/>
                  <a:gd name="T28" fmla="*/ 929 w 1118"/>
                  <a:gd name="T29" fmla="*/ 2088 h 2097"/>
                  <a:gd name="T30" fmla="*/ 226 w 1118"/>
                  <a:gd name="T31" fmla="*/ 2097 h 2097"/>
                  <a:gd name="T32" fmla="*/ 172 w 1118"/>
                  <a:gd name="T33" fmla="*/ 2076 h 2097"/>
                  <a:gd name="T34" fmla="*/ 151 w 1118"/>
                  <a:gd name="T35" fmla="*/ 2022 h 2097"/>
                  <a:gd name="T36" fmla="*/ 136 w 1118"/>
                  <a:gd name="T37" fmla="*/ 1865 h 2097"/>
                  <a:gd name="T38" fmla="*/ 129 w 1118"/>
                  <a:gd name="T39" fmla="*/ 1860 h 2097"/>
                  <a:gd name="T40" fmla="*/ 84 w 1118"/>
                  <a:gd name="T41" fmla="*/ 1852 h 2097"/>
                  <a:gd name="T42" fmla="*/ 31 w 1118"/>
                  <a:gd name="T43" fmla="*/ 1801 h 2097"/>
                  <a:gd name="T44" fmla="*/ 12 w 1118"/>
                  <a:gd name="T45" fmla="*/ 1610 h 2097"/>
                  <a:gd name="T46" fmla="*/ 1 w 1118"/>
                  <a:gd name="T47" fmla="*/ 1394 h 2097"/>
                  <a:gd name="T48" fmla="*/ 1 w 1118"/>
                  <a:gd name="T49" fmla="*/ 1189 h 2097"/>
                  <a:gd name="T50" fmla="*/ 13 w 1118"/>
                  <a:gd name="T51" fmla="*/ 962 h 2097"/>
                  <a:gd name="T52" fmla="*/ 39 w 1118"/>
                  <a:gd name="T53" fmla="*/ 808 h 2097"/>
                  <a:gd name="T54" fmla="*/ 116 w 1118"/>
                  <a:gd name="T55" fmla="*/ 734 h 2097"/>
                  <a:gd name="T56" fmla="*/ 251 w 1118"/>
                  <a:gd name="T57" fmla="*/ 708 h 2097"/>
                  <a:gd name="T58" fmla="*/ 413 w 1118"/>
                  <a:gd name="T59" fmla="*/ 698 h 2097"/>
                  <a:gd name="T60" fmla="*/ 539 w 1118"/>
                  <a:gd name="T61" fmla="*/ 694 h 2097"/>
                  <a:gd name="T62" fmla="*/ 650 w 1118"/>
                  <a:gd name="T63" fmla="*/ 12 h 2097"/>
                  <a:gd name="T64" fmla="*/ 760 w 1118"/>
                  <a:gd name="T65" fmla="*/ 73 h 2097"/>
                  <a:gd name="T66" fmla="*/ 836 w 1118"/>
                  <a:gd name="T67" fmla="*/ 174 h 2097"/>
                  <a:gd name="T68" fmla="*/ 864 w 1118"/>
                  <a:gd name="T69" fmla="*/ 299 h 2097"/>
                  <a:gd name="T70" fmla="*/ 836 w 1118"/>
                  <a:gd name="T71" fmla="*/ 426 h 2097"/>
                  <a:gd name="T72" fmla="*/ 760 w 1118"/>
                  <a:gd name="T73" fmla="*/ 527 h 2097"/>
                  <a:gd name="T74" fmla="*/ 650 w 1118"/>
                  <a:gd name="T75" fmla="*/ 587 h 2097"/>
                  <a:gd name="T76" fmla="*/ 519 w 1118"/>
                  <a:gd name="T77" fmla="*/ 597 h 2097"/>
                  <a:gd name="T78" fmla="*/ 400 w 1118"/>
                  <a:gd name="T79" fmla="*/ 552 h 2097"/>
                  <a:gd name="T80" fmla="*/ 311 w 1118"/>
                  <a:gd name="T81" fmla="*/ 463 h 2097"/>
                  <a:gd name="T82" fmla="*/ 267 w 1118"/>
                  <a:gd name="T83" fmla="*/ 344 h 2097"/>
                  <a:gd name="T84" fmla="*/ 275 w 1118"/>
                  <a:gd name="T85" fmla="*/ 212 h 2097"/>
                  <a:gd name="T86" fmla="*/ 337 w 1118"/>
                  <a:gd name="T87" fmla="*/ 102 h 2097"/>
                  <a:gd name="T88" fmla="*/ 437 w 1118"/>
                  <a:gd name="T89" fmla="*/ 27 h 2097"/>
                  <a:gd name="T90" fmla="*/ 563 w 1118"/>
                  <a:gd name="T91" fmla="*/ 0 h 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chemeClr val="tx1"/>
              </a:solidFill>
              <a:ln>
                <a:noFill/>
              </a:ln>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Next LT Pro Medium" panose="020B0603020202020204" pitchFamily="34" charset="0"/>
                  <a:ea typeface="ＭＳ Ｐゴシック"/>
                </a:endParaRPr>
              </a:p>
            </p:txBody>
          </p:sp>
          <p:sp useBgFill="1">
            <p:nvSpPr>
              <p:cNvPr id="192" name="AutoShape 56"/>
              <p:cNvSpPr>
                <a:spLocks/>
              </p:cNvSpPr>
              <p:nvPr/>
            </p:nvSpPr>
            <p:spPr bwMode="auto">
              <a:xfrm>
                <a:off x="8937253" y="-529019"/>
                <a:ext cx="728550" cy="462727"/>
              </a:xfrm>
              <a:custGeom>
                <a:avLst/>
                <a:gdLst/>
                <a:ahLst/>
                <a:cxnLst/>
                <a:rect l="0" t="0" r="r" b="b"/>
                <a:pathLst>
                  <a:path w="21600" h="21600">
                    <a:moveTo>
                      <a:pt x="4894" y="0"/>
                    </a:moveTo>
                    <a:lnTo>
                      <a:pt x="16569" y="0"/>
                    </a:lnTo>
                    <a:lnTo>
                      <a:pt x="16852" y="27"/>
                    </a:lnTo>
                    <a:lnTo>
                      <a:pt x="17109" y="121"/>
                    </a:lnTo>
                    <a:lnTo>
                      <a:pt x="17374" y="270"/>
                    </a:lnTo>
                    <a:lnTo>
                      <a:pt x="17588" y="486"/>
                    </a:lnTo>
                    <a:lnTo>
                      <a:pt x="17786" y="730"/>
                    </a:lnTo>
                    <a:lnTo>
                      <a:pt x="17837" y="797"/>
                    </a:lnTo>
                    <a:lnTo>
                      <a:pt x="17880" y="866"/>
                    </a:lnTo>
                    <a:lnTo>
                      <a:pt x="20674" y="5691"/>
                    </a:lnTo>
                    <a:lnTo>
                      <a:pt x="20751" y="5853"/>
                    </a:lnTo>
                    <a:lnTo>
                      <a:pt x="20828" y="6082"/>
                    </a:lnTo>
                    <a:lnTo>
                      <a:pt x="20923" y="6366"/>
                    </a:lnTo>
                    <a:lnTo>
                      <a:pt x="21026" y="6718"/>
                    </a:lnTo>
                    <a:lnTo>
                      <a:pt x="21129" y="7097"/>
                    </a:lnTo>
                    <a:lnTo>
                      <a:pt x="21240" y="7502"/>
                    </a:lnTo>
                    <a:lnTo>
                      <a:pt x="21326" y="7921"/>
                    </a:lnTo>
                    <a:lnTo>
                      <a:pt x="21421" y="8326"/>
                    </a:lnTo>
                    <a:lnTo>
                      <a:pt x="21497" y="8718"/>
                    </a:lnTo>
                    <a:lnTo>
                      <a:pt x="21558" y="9097"/>
                    </a:lnTo>
                    <a:lnTo>
                      <a:pt x="21591" y="9421"/>
                    </a:lnTo>
                    <a:lnTo>
                      <a:pt x="21600" y="9692"/>
                    </a:lnTo>
                    <a:lnTo>
                      <a:pt x="21600" y="18478"/>
                    </a:lnTo>
                    <a:lnTo>
                      <a:pt x="21566" y="19032"/>
                    </a:lnTo>
                    <a:lnTo>
                      <a:pt x="21472" y="19560"/>
                    </a:lnTo>
                    <a:lnTo>
                      <a:pt x="21326" y="20046"/>
                    </a:lnTo>
                    <a:lnTo>
                      <a:pt x="21129" y="20493"/>
                    </a:lnTo>
                    <a:lnTo>
                      <a:pt x="20880" y="20870"/>
                    </a:lnTo>
                    <a:lnTo>
                      <a:pt x="20606" y="21181"/>
                    </a:lnTo>
                    <a:lnTo>
                      <a:pt x="20297" y="21412"/>
                    </a:lnTo>
                    <a:lnTo>
                      <a:pt x="19954" y="21533"/>
                    </a:lnTo>
                    <a:lnTo>
                      <a:pt x="19586" y="21600"/>
                    </a:lnTo>
                    <a:lnTo>
                      <a:pt x="2014" y="21600"/>
                    </a:lnTo>
                    <a:lnTo>
                      <a:pt x="1646" y="21533"/>
                    </a:lnTo>
                    <a:lnTo>
                      <a:pt x="1303" y="21412"/>
                    </a:lnTo>
                    <a:lnTo>
                      <a:pt x="995" y="21181"/>
                    </a:lnTo>
                    <a:lnTo>
                      <a:pt x="720" y="20870"/>
                    </a:lnTo>
                    <a:lnTo>
                      <a:pt x="472" y="20493"/>
                    </a:lnTo>
                    <a:lnTo>
                      <a:pt x="275" y="20046"/>
                    </a:lnTo>
                    <a:lnTo>
                      <a:pt x="128" y="19560"/>
                    </a:lnTo>
                    <a:lnTo>
                      <a:pt x="34" y="19032"/>
                    </a:lnTo>
                    <a:lnTo>
                      <a:pt x="0" y="18478"/>
                    </a:lnTo>
                    <a:lnTo>
                      <a:pt x="0" y="9692"/>
                    </a:lnTo>
                    <a:lnTo>
                      <a:pt x="8" y="9421"/>
                    </a:lnTo>
                    <a:lnTo>
                      <a:pt x="43" y="9097"/>
                    </a:lnTo>
                    <a:lnTo>
                      <a:pt x="103" y="8745"/>
                    </a:lnTo>
                    <a:lnTo>
                      <a:pt x="180" y="8354"/>
                    </a:lnTo>
                    <a:lnTo>
                      <a:pt x="257" y="7935"/>
                    </a:lnTo>
                    <a:lnTo>
                      <a:pt x="351" y="7529"/>
                    </a:lnTo>
                    <a:lnTo>
                      <a:pt x="445" y="7123"/>
                    </a:lnTo>
                    <a:lnTo>
                      <a:pt x="549" y="6746"/>
                    </a:lnTo>
                    <a:lnTo>
                      <a:pt x="643" y="6407"/>
                    </a:lnTo>
                    <a:lnTo>
                      <a:pt x="737" y="6109"/>
                    </a:lnTo>
                    <a:lnTo>
                      <a:pt x="823" y="5880"/>
                    </a:lnTo>
                    <a:lnTo>
                      <a:pt x="891" y="5731"/>
                    </a:lnTo>
                    <a:lnTo>
                      <a:pt x="3548" y="892"/>
                    </a:lnTo>
                    <a:lnTo>
                      <a:pt x="3660" y="730"/>
                    </a:lnTo>
                    <a:lnTo>
                      <a:pt x="3771" y="581"/>
                    </a:lnTo>
                    <a:lnTo>
                      <a:pt x="4012" y="337"/>
                    </a:lnTo>
                    <a:lnTo>
                      <a:pt x="4277" y="162"/>
                    </a:lnTo>
                    <a:lnTo>
                      <a:pt x="4585" y="41"/>
                    </a:lnTo>
                    <a:cubicBezTo>
                      <a:pt x="4585" y="41"/>
                      <a:pt x="4894" y="0"/>
                      <a:pt x="4894" y="0"/>
                    </a:cubicBezTo>
                    <a:close/>
                    <a:moveTo>
                      <a:pt x="4894" y="0"/>
                    </a:moveTo>
                  </a:path>
                </a:pathLst>
              </a:custGeom>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Next LT Pro Medium" panose="020B0603020202020204" pitchFamily="34" charset="0"/>
                  <a:ea typeface="ＭＳ Ｐゴシック"/>
                </a:endParaRPr>
              </a:p>
            </p:txBody>
          </p:sp>
          <p:sp>
            <p:nvSpPr>
              <p:cNvPr id="193" name="AutoShape 57"/>
              <p:cNvSpPr>
                <a:spLocks/>
              </p:cNvSpPr>
              <p:nvPr/>
            </p:nvSpPr>
            <p:spPr bwMode="auto">
              <a:xfrm>
                <a:off x="8968760" y="-355743"/>
                <a:ext cx="659634" cy="250070"/>
              </a:xfrm>
              <a:custGeom>
                <a:avLst/>
                <a:gdLst/>
                <a:ahLst/>
                <a:cxnLst/>
                <a:rect l="0" t="0" r="r" b="b"/>
                <a:pathLst>
                  <a:path w="21600" h="21600">
                    <a:moveTo>
                      <a:pt x="15072" y="16795"/>
                    </a:moveTo>
                    <a:lnTo>
                      <a:pt x="19952" y="16795"/>
                    </a:lnTo>
                    <a:lnTo>
                      <a:pt x="19952" y="13897"/>
                    </a:lnTo>
                    <a:lnTo>
                      <a:pt x="15072" y="13897"/>
                    </a:lnTo>
                    <a:cubicBezTo>
                      <a:pt x="15072" y="13897"/>
                      <a:pt x="15072" y="16795"/>
                      <a:pt x="15072" y="16795"/>
                    </a:cubicBezTo>
                    <a:close/>
                    <a:moveTo>
                      <a:pt x="4927" y="16795"/>
                    </a:moveTo>
                    <a:lnTo>
                      <a:pt x="9806" y="16795"/>
                    </a:lnTo>
                    <a:lnTo>
                      <a:pt x="9806" y="13897"/>
                    </a:lnTo>
                    <a:lnTo>
                      <a:pt x="4927" y="13897"/>
                    </a:lnTo>
                    <a:cubicBezTo>
                      <a:pt x="4927" y="13897"/>
                      <a:pt x="4927" y="16795"/>
                      <a:pt x="4927" y="16795"/>
                    </a:cubicBezTo>
                    <a:close/>
                    <a:moveTo>
                      <a:pt x="15072" y="7729"/>
                    </a:moveTo>
                    <a:lnTo>
                      <a:pt x="19952" y="7729"/>
                    </a:lnTo>
                    <a:lnTo>
                      <a:pt x="19952" y="4781"/>
                    </a:lnTo>
                    <a:lnTo>
                      <a:pt x="15072" y="4781"/>
                    </a:lnTo>
                    <a:cubicBezTo>
                      <a:pt x="15072" y="4781"/>
                      <a:pt x="15072" y="7729"/>
                      <a:pt x="15072" y="7729"/>
                    </a:cubicBezTo>
                    <a:close/>
                    <a:moveTo>
                      <a:pt x="4927" y="7729"/>
                    </a:moveTo>
                    <a:lnTo>
                      <a:pt x="9806" y="7729"/>
                    </a:lnTo>
                    <a:lnTo>
                      <a:pt x="9806" y="4781"/>
                    </a:lnTo>
                    <a:lnTo>
                      <a:pt x="4927" y="4781"/>
                    </a:lnTo>
                    <a:cubicBezTo>
                      <a:pt x="4927" y="4781"/>
                      <a:pt x="4927" y="7729"/>
                      <a:pt x="4927" y="7729"/>
                    </a:cubicBezTo>
                    <a:close/>
                    <a:moveTo>
                      <a:pt x="1089" y="0"/>
                    </a:moveTo>
                    <a:lnTo>
                      <a:pt x="20511" y="0"/>
                    </a:lnTo>
                    <a:lnTo>
                      <a:pt x="20766" y="50"/>
                    </a:lnTo>
                    <a:lnTo>
                      <a:pt x="20994" y="274"/>
                    </a:lnTo>
                    <a:lnTo>
                      <a:pt x="21202" y="596"/>
                    </a:lnTo>
                    <a:lnTo>
                      <a:pt x="21372" y="1016"/>
                    </a:lnTo>
                    <a:lnTo>
                      <a:pt x="21496" y="1513"/>
                    </a:lnTo>
                    <a:lnTo>
                      <a:pt x="21581" y="2082"/>
                    </a:lnTo>
                    <a:lnTo>
                      <a:pt x="21600" y="2726"/>
                    </a:lnTo>
                    <a:lnTo>
                      <a:pt x="21600" y="18826"/>
                    </a:lnTo>
                    <a:lnTo>
                      <a:pt x="21581" y="19469"/>
                    </a:lnTo>
                    <a:lnTo>
                      <a:pt x="21496" y="20039"/>
                    </a:lnTo>
                    <a:lnTo>
                      <a:pt x="21372" y="20535"/>
                    </a:lnTo>
                    <a:lnTo>
                      <a:pt x="21202" y="20956"/>
                    </a:lnTo>
                    <a:lnTo>
                      <a:pt x="20994" y="21277"/>
                    </a:lnTo>
                    <a:lnTo>
                      <a:pt x="20766" y="21500"/>
                    </a:lnTo>
                    <a:lnTo>
                      <a:pt x="20511" y="21600"/>
                    </a:lnTo>
                    <a:lnTo>
                      <a:pt x="1089" y="21600"/>
                    </a:lnTo>
                    <a:lnTo>
                      <a:pt x="834" y="21500"/>
                    </a:lnTo>
                    <a:lnTo>
                      <a:pt x="607" y="21277"/>
                    </a:lnTo>
                    <a:lnTo>
                      <a:pt x="398" y="20956"/>
                    </a:lnTo>
                    <a:lnTo>
                      <a:pt x="227" y="20535"/>
                    </a:lnTo>
                    <a:lnTo>
                      <a:pt x="104" y="20039"/>
                    </a:lnTo>
                    <a:lnTo>
                      <a:pt x="19" y="19469"/>
                    </a:lnTo>
                    <a:lnTo>
                      <a:pt x="0" y="18826"/>
                    </a:lnTo>
                    <a:lnTo>
                      <a:pt x="0" y="2726"/>
                    </a:lnTo>
                    <a:lnTo>
                      <a:pt x="19" y="2082"/>
                    </a:lnTo>
                    <a:lnTo>
                      <a:pt x="104" y="1513"/>
                    </a:lnTo>
                    <a:lnTo>
                      <a:pt x="227" y="1016"/>
                    </a:lnTo>
                    <a:lnTo>
                      <a:pt x="398" y="596"/>
                    </a:lnTo>
                    <a:lnTo>
                      <a:pt x="607" y="274"/>
                    </a:lnTo>
                    <a:lnTo>
                      <a:pt x="834" y="50"/>
                    </a:lnTo>
                    <a:cubicBezTo>
                      <a:pt x="834" y="50"/>
                      <a:pt x="1089" y="0"/>
                      <a:pt x="1089" y="0"/>
                    </a:cubicBezTo>
                    <a:close/>
                    <a:moveTo>
                      <a:pt x="1089" y="0"/>
                    </a:moveTo>
                  </a:path>
                </a:pathLst>
              </a:custGeom>
              <a:solidFill>
                <a:schemeClr val="tx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Next LT Pro Medium" panose="020B0603020202020204" pitchFamily="34" charset="0"/>
                  <a:ea typeface="ＭＳ Ｐゴシック"/>
                </a:endParaRPr>
              </a:p>
            </p:txBody>
          </p:sp>
          <p:sp>
            <p:nvSpPr>
              <p:cNvPr id="194" name="AutoShape 58"/>
              <p:cNvSpPr>
                <a:spLocks/>
              </p:cNvSpPr>
              <p:nvPr/>
            </p:nvSpPr>
            <p:spPr bwMode="auto">
              <a:xfrm>
                <a:off x="8984511" y="-497515"/>
                <a:ext cx="616314" cy="348522"/>
              </a:xfrm>
              <a:custGeom>
                <a:avLst/>
                <a:gdLst/>
                <a:ahLst/>
                <a:cxnLst/>
                <a:rect l="0" t="0" r="r" b="b"/>
                <a:pathLst>
                  <a:path w="21600" h="21600">
                    <a:moveTo>
                      <a:pt x="11972" y="18039"/>
                    </a:moveTo>
                    <a:lnTo>
                      <a:pt x="13990" y="18039"/>
                    </a:lnTo>
                    <a:lnTo>
                      <a:pt x="13990" y="21600"/>
                    </a:lnTo>
                    <a:lnTo>
                      <a:pt x="11972" y="21600"/>
                    </a:lnTo>
                    <a:cubicBezTo>
                      <a:pt x="11972" y="21600"/>
                      <a:pt x="11972" y="18039"/>
                      <a:pt x="11972" y="18039"/>
                    </a:cubicBezTo>
                    <a:close/>
                    <a:moveTo>
                      <a:pt x="1106" y="18039"/>
                    </a:moveTo>
                    <a:lnTo>
                      <a:pt x="3125" y="18039"/>
                    </a:lnTo>
                    <a:lnTo>
                      <a:pt x="3125" y="21600"/>
                    </a:lnTo>
                    <a:lnTo>
                      <a:pt x="1106" y="21600"/>
                    </a:lnTo>
                    <a:cubicBezTo>
                      <a:pt x="1106" y="21600"/>
                      <a:pt x="1106" y="18039"/>
                      <a:pt x="1106" y="18039"/>
                    </a:cubicBezTo>
                    <a:close/>
                    <a:moveTo>
                      <a:pt x="11972" y="11454"/>
                    </a:moveTo>
                    <a:lnTo>
                      <a:pt x="13990" y="11454"/>
                    </a:lnTo>
                    <a:lnTo>
                      <a:pt x="13990" y="15051"/>
                    </a:lnTo>
                    <a:lnTo>
                      <a:pt x="11972" y="15051"/>
                    </a:lnTo>
                    <a:cubicBezTo>
                      <a:pt x="11972" y="15051"/>
                      <a:pt x="11972" y="11454"/>
                      <a:pt x="11972" y="11454"/>
                    </a:cubicBezTo>
                    <a:close/>
                    <a:moveTo>
                      <a:pt x="1106" y="11454"/>
                    </a:moveTo>
                    <a:lnTo>
                      <a:pt x="3125" y="11454"/>
                    </a:lnTo>
                    <a:lnTo>
                      <a:pt x="3125" y="15051"/>
                    </a:lnTo>
                    <a:lnTo>
                      <a:pt x="1106" y="15051"/>
                    </a:lnTo>
                    <a:cubicBezTo>
                      <a:pt x="1106" y="15051"/>
                      <a:pt x="1106" y="11454"/>
                      <a:pt x="1106" y="11454"/>
                    </a:cubicBezTo>
                    <a:close/>
                    <a:moveTo>
                      <a:pt x="3815" y="0"/>
                    </a:moveTo>
                    <a:lnTo>
                      <a:pt x="17633" y="0"/>
                    </a:lnTo>
                    <a:lnTo>
                      <a:pt x="17836" y="54"/>
                    </a:lnTo>
                    <a:lnTo>
                      <a:pt x="18019" y="143"/>
                    </a:lnTo>
                    <a:lnTo>
                      <a:pt x="18160" y="270"/>
                    </a:lnTo>
                    <a:lnTo>
                      <a:pt x="18272" y="465"/>
                    </a:lnTo>
                    <a:lnTo>
                      <a:pt x="18292" y="465"/>
                    </a:lnTo>
                    <a:lnTo>
                      <a:pt x="21600" y="6854"/>
                    </a:lnTo>
                    <a:lnTo>
                      <a:pt x="21408" y="6801"/>
                    </a:lnTo>
                    <a:lnTo>
                      <a:pt x="21204" y="6783"/>
                    </a:lnTo>
                    <a:lnTo>
                      <a:pt x="406" y="6783"/>
                    </a:lnTo>
                    <a:lnTo>
                      <a:pt x="193" y="6801"/>
                    </a:lnTo>
                    <a:lnTo>
                      <a:pt x="0" y="6854"/>
                    </a:lnTo>
                    <a:lnTo>
                      <a:pt x="3136" y="465"/>
                    </a:lnTo>
                    <a:lnTo>
                      <a:pt x="3165" y="465"/>
                    </a:lnTo>
                    <a:lnTo>
                      <a:pt x="3277" y="270"/>
                    </a:lnTo>
                    <a:lnTo>
                      <a:pt x="3430" y="143"/>
                    </a:lnTo>
                    <a:lnTo>
                      <a:pt x="3602" y="54"/>
                    </a:lnTo>
                    <a:cubicBezTo>
                      <a:pt x="3602" y="54"/>
                      <a:pt x="3815" y="0"/>
                      <a:pt x="3815" y="0"/>
                    </a:cubicBezTo>
                    <a:close/>
                    <a:moveTo>
                      <a:pt x="3815" y="0"/>
                    </a:moveTo>
                  </a:path>
                </a:pathLst>
              </a:custGeom>
              <a:solidFill>
                <a:srgbClr val="FFC000"/>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Next LT Pro Medium" panose="020B0603020202020204" pitchFamily="34" charset="0"/>
                  <a:ea typeface="ＭＳ Ｐゴシック"/>
                </a:endParaRPr>
              </a:p>
            </p:txBody>
          </p:sp>
        </p:grpSp>
      </p:grpSp>
      <p:sp>
        <p:nvSpPr>
          <p:cNvPr id="110" name="Title 7"/>
          <p:cNvSpPr>
            <a:spLocks noGrp="1"/>
          </p:cNvSpPr>
          <p:nvPr>
            <p:ph type="title"/>
          </p:nvPr>
        </p:nvSpPr>
        <p:spPr>
          <a:xfrm>
            <a:off x="682625" y="682627"/>
            <a:ext cx="10826496" cy="430887"/>
          </a:xfrm>
        </p:spPr>
        <p:txBody>
          <a:bodyPr/>
          <a:lstStyle/>
          <a:p>
            <a:r>
              <a:rPr lang="en-US" sz="2800" b="0" dirty="0">
                <a:latin typeface="AvenirNext LT Pro Medium" panose="020B0603020202020204" pitchFamily="34" charset="0"/>
              </a:rPr>
              <a:t>Esri Services</a:t>
            </a:r>
          </a:p>
        </p:txBody>
      </p:sp>
      <p:sp>
        <p:nvSpPr>
          <p:cNvPr id="128" name="Text Placeholder 8"/>
          <p:cNvSpPr>
            <a:spLocks noGrp="1"/>
          </p:cNvSpPr>
          <p:nvPr>
            <p:ph type="body" sz="quarter" idx="11"/>
          </p:nvPr>
        </p:nvSpPr>
        <p:spPr>
          <a:xfrm>
            <a:off x="682625" y="1097348"/>
            <a:ext cx="10826496" cy="307777"/>
          </a:xfrm>
        </p:spPr>
        <p:txBody>
          <a:bodyPr/>
          <a:lstStyle/>
          <a:p>
            <a:r>
              <a:rPr lang="en-US" sz="2000" b="0" dirty="0">
                <a:latin typeface="AvenirNext LT Pro Medium" panose="020B0603020202020204" pitchFamily="34" charset="0"/>
              </a:rPr>
              <a:t>Customer Enablement</a:t>
            </a:r>
          </a:p>
        </p:txBody>
      </p:sp>
    </p:spTree>
    <p:extLst>
      <p:ext uri="{BB962C8B-B14F-4D97-AF65-F5344CB8AC3E}">
        <p14:creationId xmlns:p14="http://schemas.microsoft.com/office/powerpoint/2010/main" val="114703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background">
            <a:extLst>
              <a:ext uri="{FF2B5EF4-FFF2-40B4-BE49-F238E27FC236}">
                <a16:creationId xmlns:a16="http://schemas.microsoft.com/office/drawing/2014/main" id="{C970F2E2-30CD-4939-AA19-A2696DE1E977}"/>
              </a:ext>
            </a:extLst>
          </p:cNvPr>
          <p:cNvGrpSpPr/>
          <p:nvPr/>
        </p:nvGrpSpPr>
        <p:grpSpPr>
          <a:xfrm>
            <a:off x="1" y="-1994"/>
            <a:ext cx="12195456" cy="6916867"/>
            <a:chOff x="1" y="-1994"/>
            <a:chExt cx="12195456" cy="6916867"/>
          </a:xfrm>
        </p:grpSpPr>
        <p:sp>
          <p:nvSpPr>
            <p:cNvPr id="107" name="gradient 1">
              <a:extLst>
                <a:ext uri="{FF2B5EF4-FFF2-40B4-BE49-F238E27FC236}">
                  <a16:creationId xmlns:a16="http://schemas.microsoft.com/office/drawing/2014/main" id="{DC072E43-0C88-406A-B60D-A48405FEC418}"/>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3" name="corner shade">
              <a:extLst>
                <a:ext uri="{FF2B5EF4-FFF2-40B4-BE49-F238E27FC236}">
                  <a16:creationId xmlns:a16="http://schemas.microsoft.com/office/drawing/2014/main" id="{EF533884-2425-41FF-9D37-832CC5602790}"/>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35" name="Picture 134">
              <a:extLst>
                <a:ext uri="{FF2B5EF4-FFF2-40B4-BE49-F238E27FC236}">
                  <a16:creationId xmlns:a16="http://schemas.microsoft.com/office/drawing/2014/main" id="{5ABF1328-99D5-4A29-A60D-DED358DDDBDD}"/>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149" name="Picture 148">
              <a:extLst>
                <a:ext uri="{FF2B5EF4-FFF2-40B4-BE49-F238E27FC236}">
                  <a16:creationId xmlns:a16="http://schemas.microsoft.com/office/drawing/2014/main" id="{CC2571B1-7ACC-4EB0-9E58-27463AFFD348}"/>
                </a:ext>
              </a:extLst>
            </p:cNvPr>
            <p:cNvPicPr>
              <a:picLocks noChangeAspect="1"/>
            </p:cNvPicPr>
            <p:nvPr/>
          </p:nvPicPr>
          <p:blipFill rotWithShape="1">
            <a:blip r:embed="rId4"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sp>
        <p:nvSpPr>
          <p:cNvPr id="114" name="AutoShape 5"/>
          <p:cNvSpPr>
            <a:spLocks/>
          </p:cNvSpPr>
          <p:nvPr/>
        </p:nvSpPr>
        <p:spPr bwMode="auto">
          <a:xfrm>
            <a:off x="2548736" y="1714075"/>
            <a:ext cx="1293844" cy="1494006"/>
          </a:xfrm>
          <a:custGeom>
            <a:avLst/>
            <a:gdLst/>
            <a:ahLst/>
            <a:cxnLst/>
            <a:rect l="0" t="0" r="r" b="b"/>
            <a:pathLst>
              <a:path w="21600" h="21600">
                <a:moveTo>
                  <a:pt x="0" y="5400"/>
                </a:moveTo>
                <a:lnTo>
                  <a:pt x="10800" y="0"/>
                </a:lnTo>
                <a:lnTo>
                  <a:pt x="21600" y="5400"/>
                </a:lnTo>
                <a:lnTo>
                  <a:pt x="21600" y="16200"/>
                </a:lnTo>
                <a:lnTo>
                  <a:pt x="10800" y="21600"/>
                </a:lnTo>
                <a:lnTo>
                  <a:pt x="0" y="16200"/>
                </a:lnTo>
                <a:cubicBezTo>
                  <a:pt x="0" y="16200"/>
                  <a:pt x="0" y="5400"/>
                  <a:pt x="0" y="5400"/>
                </a:cubicBezTo>
                <a:close/>
                <a:moveTo>
                  <a:pt x="0" y="5400"/>
                </a:moveTo>
              </a:path>
            </a:pathLst>
          </a:custGeom>
          <a:solidFill>
            <a:schemeClr val="tx1">
              <a:lumMod val="85000"/>
              <a:alpha val="18000"/>
            </a:schemeClr>
          </a:solidFill>
          <a:ln>
            <a:noFill/>
          </a:ln>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85000"/>
                  <a:alpha val="18000"/>
                </a:schemeClr>
              </a:solidFill>
              <a:effectLst/>
              <a:uLnTx/>
              <a:uFillTx/>
              <a:latin typeface="AvenirNext LT Pro Medium" panose="020B0603020202020204" pitchFamily="34" charset="0"/>
              <a:ea typeface="ＭＳ Ｐゴシック"/>
            </a:endParaRPr>
          </a:p>
        </p:txBody>
      </p:sp>
      <p:sp>
        <p:nvSpPr>
          <p:cNvPr id="118" name="AutoShape 9"/>
          <p:cNvSpPr>
            <a:spLocks/>
          </p:cNvSpPr>
          <p:nvPr/>
        </p:nvSpPr>
        <p:spPr bwMode="auto">
          <a:xfrm>
            <a:off x="8233318" y="1714075"/>
            <a:ext cx="1293844" cy="1494006"/>
          </a:xfrm>
          <a:custGeom>
            <a:avLst/>
            <a:gdLst/>
            <a:ahLst/>
            <a:cxnLst/>
            <a:rect l="0" t="0" r="r" b="b"/>
            <a:pathLst>
              <a:path w="21600" h="21600">
                <a:moveTo>
                  <a:pt x="0" y="5400"/>
                </a:moveTo>
                <a:lnTo>
                  <a:pt x="10800" y="0"/>
                </a:lnTo>
                <a:lnTo>
                  <a:pt x="21600" y="5400"/>
                </a:lnTo>
                <a:lnTo>
                  <a:pt x="21600" y="16200"/>
                </a:lnTo>
                <a:lnTo>
                  <a:pt x="10800" y="21600"/>
                </a:lnTo>
                <a:lnTo>
                  <a:pt x="0" y="16200"/>
                </a:lnTo>
                <a:cubicBezTo>
                  <a:pt x="0" y="16200"/>
                  <a:pt x="0" y="5400"/>
                  <a:pt x="0" y="5400"/>
                </a:cubicBezTo>
                <a:close/>
                <a:moveTo>
                  <a:pt x="0" y="5400"/>
                </a:moveTo>
              </a:path>
            </a:pathLst>
          </a:custGeom>
          <a:solidFill>
            <a:schemeClr val="tx1">
              <a:lumMod val="85000"/>
              <a:alpha val="17000"/>
            </a:schemeClr>
          </a:solid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457047"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chemeClr val="tx1">
                  <a:lumMod val="85000"/>
                  <a:alpha val="18000"/>
                </a:schemeClr>
              </a:solidFill>
              <a:effectLst/>
              <a:uLnTx/>
              <a:uFillTx/>
              <a:latin typeface="AvenirNext LT Pro Medium" panose="020B0603020202020204" pitchFamily="34" charset="0"/>
              <a:ea typeface="ＭＳ Ｐゴシック"/>
            </a:endParaRPr>
          </a:p>
        </p:txBody>
      </p:sp>
      <p:sp>
        <p:nvSpPr>
          <p:cNvPr id="122" name="AutoShape 13"/>
          <p:cNvSpPr>
            <a:spLocks/>
          </p:cNvSpPr>
          <p:nvPr/>
        </p:nvSpPr>
        <p:spPr bwMode="auto">
          <a:xfrm>
            <a:off x="5341067" y="1628034"/>
            <a:ext cx="1421947" cy="1644526"/>
          </a:xfrm>
          <a:custGeom>
            <a:avLst/>
            <a:gdLst/>
            <a:ahLst/>
            <a:cxnLst/>
            <a:rect l="0" t="0" r="r" b="b"/>
            <a:pathLst>
              <a:path w="21600" h="21600">
                <a:moveTo>
                  <a:pt x="0" y="16200"/>
                </a:moveTo>
                <a:lnTo>
                  <a:pt x="0" y="5400"/>
                </a:lnTo>
                <a:lnTo>
                  <a:pt x="10800" y="0"/>
                </a:lnTo>
                <a:lnTo>
                  <a:pt x="21600" y="5400"/>
                </a:lnTo>
                <a:lnTo>
                  <a:pt x="21600" y="16200"/>
                </a:lnTo>
                <a:lnTo>
                  <a:pt x="10800" y="21600"/>
                </a:lnTo>
                <a:cubicBezTo>
                  <a:pt x="10800" y="21600"/>
                  <a:pt x="0" y="16200"/>
                  <a:pt x="0" y="16200"/>
                </a:cubicBezTo>
                <a:close/>
                <a:moveTo>
                  <a:pt x="0" y="16200"/>
                </a:moveTo>
              </a:path>
            </a:pathLst>
          </a:cu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25" name="AutoShape 16"/>
          <p:cNvSpPr>
            <a:spLocks/>
          </p:cNvSpPr>
          <p:nvPr/>
        </p:nvSpPr>
        <p:spPr bwMode="auto">
          <a:xfrm>
            <a:off x="3258113" y="2943866"/>
            <a:ext cx="1295444" cy="1494006"/>
          </a:xfrm>
          <a:custGeom>
            <a:avLst/>
            <a:gdLst/>
            <a:ahLst/>
            <a:cxnLst/>
            <a:rect l="0" t="0" r="r" b="b"/>
            <a:pathLst>
              <a:path w="21600" h="21600">
                <a:moveTo>
                  <a:pt x="0" y="5399"/>
                </a:moveTo>
                <a:lnTo>
                  <a:pt x="10800" y="0"/>
                </a:lnTo>
                <a:lnTo>
                  <a:pt x="21600" y="5399"/>
                </a:lnTo>
                <a:lnTo>
                  <a:pt x="21600" y="16200"/>
                </a:lnTo>
                <a:lnTo>
                  <a:pt x="10800" y="21600"/>
                </a:lnTo>
                <a:lnTo>
                  <a:pt x="0" y="16200"/>
                </a:lnTo>
                <a:cubicBezTo>
                  <a:pt x="0" y="16200"/>
                  <a:pt x="0" y="5399"/>
                  <a:pt x="0" y="5399"/>
                </a:cubicBezTo>
                <a:close/>
                <a:moveTo>
                  <a:pt x="0" y="5399"/>
                </a:moveTo>
              </a:path>
            </a:pathLst>
          </a:custGeom>
          <a:solidFill>
            <a:srgbClr val="FABE3C"/>
          </a:solidFill>
          <a:ln w="9525" cap="flat" cmpd="sng" algn="ctr">
            <a:noFill/>
            <a:prstDash val="solid"/>
            <a:headEnd type="none" w="med" len="med"/>
            <a:tailEnd type="none" w="med" len="med"/>
          </a:ln>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vert="horz" wrap="square" lIns="0" tIns="0" rIns="0" bIns="0" numCol="1" rtlCol="0" anchor="ctr" anchorCtr="0" compatLnSpc="1">
            <a:prstTxWarp prst="textNoShape">
              <a:avLst/>
            </a:prstTxWarp>
          </a:bodyPr>
          <a:lstStyle/>
          <a:p>
            <a:pPr marL="0" marR="0" lvl="0" indent="0" algn="l" defTabSz="457047"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venirNext LT Pro Medium" panose="020B0603020202020204" pitchFamily="34" charset="0"/>
              <a:ea typeface="ＭＳ Ｐゴシック"/>
            </a:endParaRPr>
          </a:p>
        </p:txBody>
      </p:sp>
      <p:sp>
        <p:nvSpPr>
          <p:cNvPr id="139" name="AutoShape 30"/>
          <p:cNvSpPr>
            <a:spLocks/>
          </p:cNvSpPr>
          <p:nvPr/>
        </p:nvSpPr>
        <p:spPr bwMode="auto">
          <a:xfrm>
            <a:off x="5405119" y="1706498"/>
            <a:ext cx="1293844" cy="1494006"/>
          </a:xfrm>
          <a:custGeom>
            <a:avLst/>
            <a:gdLst/>
            <a:ahLst/>
            <a:cxnLst/>
            <a:rect l="0" t="0" r="r" b="b"/>
            <a:pathLst>
              <a:path w="21600" h="21600">
                <a:moveTo>
                  <a:pt x="0" y="5400"/>
                </a:moveTo>
                <a:lnTo>
                  <a:pt x="10800" y="0"/>
                </a:lnTo>
                <a:lnTo>
                  <a:pt x="21600" y="5400"/>
                </a:lnTo>
                <a:lnTo>
                  <a:pt x="21600" y="16200"/>
                </a:lnTo>
                <a:lnTo>
                  <a:pt x="10800" y="21600"/>
                </a:lnTo>
                <a:lnTo>
                  <a:pt x="0" y="16200"/>
                </a:lnTo>
                <a:cubicBezTo>
                  <a:pt x="0" y="16200"/>
                  <a:pt x="0" y="5400"/>
                  <a:pt x="0" y="5400"/>
                </a:cubicBezTo>
                <a:close/>
                <a:moveTo>
                  <a:pt x="0" y="5400"/>
                </a:moveTo>
              </a:path>
            </a:pathLst>
          </a:custGeom>
          <a:solidFill>
            <a:srgbClr val="AAD04B"/>
          </a:solidFill>
          <a:ln>
            <a:noFill/>
            <a:headEnd type="none" w="med" len="med"/>
            <a:tailEnd type="none" w="med" len="med"/>
          </a:ln>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style>
          <a:lnRef idx="1">
            <a:schemeClr val="accent3"/>
          </a:lnRef>
          <a:fillRef idx="3">
            <a:schemeClr val="accent3"/>
          </a:fillRef>
          <a:effectRef idx="2">
            <a:schemeClr val="accent3"/>
          </a:effectRef>
          <a:fontRef idx="minor">
            <a:schemeClr val="lt1"/>
          </a:fontRef>
        </p:style>
        <p:txBody>
          <a:bodyPr vert="horz" wrap="square" lIns="0" tIns="0" rIns="0" bIns="0" numCol="1" rtlCol="0" anchor="ctr" anchorCtr="0" compatLnSpc="1">
            <a:prstTxWarp prst="textNoShape">
              <a:avLst/>
            </a:prstTxWarp>
          </a:bodyPr>
          <a:lstStyle/>
          <a:p>
            <a:pPr marL="0" marR="0" lvl="0" indent="0" algn="l" defTabSz="457047"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venirNext LT Pro Medium" panose="020B0603020202020204" pitchFamily="34" charset="0"/>
              <a:ea typeface="ＭＳ Ｐゴシック"/>
            </a:endParaRPr>
          </a:p>
        </p:txBody>
      </p:sp>
      <p:grpSp>
        <p:nvGrpSpPr>
          <p:cNvPr id="66" name="Group 57"/>
          <p:cNvGrpSpPr>
            <a:grpSpLocks noChangeAspect="1"/>
          </p:cNvGrpSpPr>
          <p:nvPr/>
        </p:nvGrpSpPr>
        <p:grpSpPr bwMode="auto">
          <a:xfrm>
            <a:off x="2773380" y="2160308"/>
            <a:ext cx="844559" cy="601537"/>
            <a:chOff x="3790" y="2085"/>
            <a:chExt cx="702" cy="500"/>
          </a:xfrm>
          <a:solidFill>
            <a:schemeClr val="tx1">
              <a:lumMod val="85000"/>
              <a:alpha val="7000"/>
            </a:schemeClr>
          </a:solidFill>
        </p:grpSpPr>
        <p:sp useBgFill="1">
          <p:nvSpPr>
            <p:cNvPr id="67" name="Freeform 61"/>
            <p:cNvSpPr>
              <a:spLocks/>
            </p:cNvSpPr>
            <p:nvPr/>
          </p:nvSpPr>
          <p:spPr bwMode="auto">
            <a:xfrm>
              <a:off x="3790" y="2085"/>
              <a:ext cx="702" cy="500"/>
            </a:xfrm>
            <a:custGeom>
              <a:avLst/>
              <a:gdLst>
                <a:gd name="T0" fmla="*/ 2946 w 3512"/>
                <a:gd name="T1" fmla="*/ 0 h 2496"/>
                <a:gd name="T2" fmla="*/ 3029 w 3512"/>
                <a:gd name="T3" fmla="*/ 15 h 2496"/>
                <a:gd name="T4" fmla="*/ 3102 w 3512"/>
                <a:gd name="T5" fmla="*/ 52 h 2496"/>
                <a:gd name="T6" fmla="*/ 3159 w 3512"/>
                <a:gd name="T7" fmla="*/ 110 h 2496"/>
                <a:gd name="T8" fmla="*/ 3196 w 3512"/>
                <a:gd name="T9" fmla="*/ 184 h 2496"/>
                <a:gd name="T10" fmla="*/ 3209 w 3512"/>
                <a:gd name="T11" fmla="*/ 268 h 2496"/>
                <a:gd name="T12" fmla="*/ 3389 w 3512"/>
                <a:gd name="T13" fmla="*/ 2017 h 2496"/>
                <a:gd name="T14" fmla="*/ 3431 w 3512"/>
                <a:gd name="T15" fmla="*/ 2021 h 2496"/>
                <a:gd name="T16" fmla="*/ 3464 w 3512"/>
                <a:gd name="T17" fmla="*/ 2035 h 2496"/>
                <a:gd name="T18" fmla="*/ 3490 w 3512"/>
                <a:gd name="T19" fmla="*/ 2063 h 2496"/>
                <a:gd name="T20" fmla="*/ 3506 w 3512"/>
                <a:gd name="T21" fmla="*/ 2107 h 2496"/>
                <a:gd name="T22" fmla="*/ 3512 w 3512"/>
                <a:gd name="T23" fmla="*/ 2171 h 2496"/>
                <a:gd name="T24" fmla="*/ 3503 w 3512"/>
                <a:gd name="T25" fmla="*/ 2227 h 2496"/>
                <a:gd name="T26" fmla="*/ 3479 w 3512"/>
                <a:gd name="T27" fmla="*/ 2293 h 2496"/>
                <a:gd name="T28" fmla="*/ 3443 w 3512"/>
                <a:gd name="T29" fmla="*/ 2358 h 2496"/>
                <a:gd name="T30" fmla="*/ 3399 w 3512"/>
                <a:gd name="T31" fmla="*/ 2419 h 2496"/>
                <a:gd name="T32" fmla="*/ 3351 w 3512"/>
                <a:gd name="T33" fmla="*/ 2466 h 2496"/>
                <a:gd name="T34" fmla="*/ 3302 w 3512"/>
                <a:gd name="T35" fmla="*/ 2492 h 2496"/>
                <a:gd name="T36" fmla="*/ 233 w 3512"/>
                <a:gd name="T37" fmla="*/ 2496 h 2496"/>
                <a:gd name="T38" fmla="*/ 185 w 3512"/>
                <a:gd name="T39" fmla="*/ 2481 h 2496"/>
                <a:gd name="T40" fmla="*/ 137 w 3512"/>
                <a:gd name="T41" fmla="*/ 2444 h 2496"/>
                <a:gd name="T42" fmla="*/ 90 w 3512"/>
                <a:gd name="T43" fmla="*/ 2389 h 2496"/>
                <a:gd name="T44" fmla="*/ 50 w 3512"/>
                <a:gd name="T45" fmla="*/ 2325 h 2496"/>
                <a:gd name="T46" fmla="*/ 20 w 3512"/>
                <a:gd name="T47" fmla="*/ 2259 h 2496"/>
                <a:gd name="T48" fmla="*/ 3 w 3512"/>
                <a:gd name="T49" fmla="*/ 2197 h 2496"/>
                <a:gd name="T50" fmla="*/ 2 w 3512"/>
                <a:gd name="T51" fmla="*/ 2136 h 2496"/>
                <a:gd name="T52" fmla="*/ 12 w 3512"/>
                <a:gd name="T53" fmla="*/ 2082 h 2496"/>
                <a:gd name="T54" fmla="*/ 33 w 3512"/>
                <a:gd name="T55" fmla="*/ 2047 h 2496"/>
                <a:gd name="T56" fmla="*/ 63 w 3512"/>
                <a:gd name="T57" fmla="*/ 2027 h 2496"/>
                <a:gd name="T58" fmla="*/ 101 w 3512"/>
                <a:gd name="T59" fmla="*/ 2017 h 2496"/>
                <a:gd name="T60" fmla="*/ 283 w 3512"/>
                <a:gd name="T61" fmla="*/ 2017 h 2496"/>
                <a:gd name="T62" fmla="*/ 287 w 3512"/>
                <a:gd name="T63" fmla="*/ 225 h 2496"/>
                <a:gd name="T64" fmla="*/ 312 w 3512"/>
                <a:gd name="T65" fmla="*/ 145 h 2496"/>
                <a:gd name="T66" fmla="*/ 361 w 3512"/>
                <a:gd name="T67" fmla="*/ 79 h 2496"/>
                <a:gd name="T68" fmla="*/ 426 w 3512"/>
                <a:gd name="T69" fmla="*/ 31 h 2496"/>
                <a:gd name="T70" fmla="*/ 503 w 3512"/>
                <a:gd name="T71" fmla="*/ 4 h 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12" h="2496">
                  <a:moveTo>
                    <a:pt x="547" y="0"/>
                  </a:moveTo>
                  <a:lnTo>
                    <a:pt x="2946" y="0"/>
                  </a:lnTo>
                  <a:lnTo>
                    <a:pt x="2989" y="4"/>
                  </a:lnTo>
                  <a:lnTo>
                    <a:pt x="3029" y="15"/>
                  </a:lnTo>
                  <a:lnTo>
                    <a:pt x="3067" y="31"/>
                  </a:lnTo>
                  <a:lnTo>
                    <a:pt x="3102" y="52"/>
                  </a:lnTo>
                  <a:lnTo>
                    <a:pt x="3132" y="79"/>
                  </a:lnTo>
                  <a:lnTo>
                    <a:pt x="3159" y="110"/>
                  </a:lnTo>
                  <a:lnTo>
                    <a:pt x="3180" y="145"/>
                  </a:lnTo>
                  <a:lnTo>
                    <a:pt x="3196" y="184"/>
                  </a:lnTo>
                  <a:lnTo>
                    <a:pt x="3206" y="225"/>
                  </a:lnTo>
                  <a:lnTo>
                    <a:pt x="3209" y="268"/>
                  </a:lnTo>
                  <a:lnTo>
                    <a:pt x="3209" y="2017"/>
                  </a:lnTo>
                  <a:lnTo>
                    <a:pt x="3389" y="2017"/>
                  </a:lnTo>
                  <a:lnTo>
                    <a:pt x="3411" y="2017"/>
                  </a:lnTo>
                  <a:lnTo>
                    <a:pt x="3431" y="2021"/>
                  </a:lnTo>
                  <a:lnTo>
                    <a:pt x="3449" y="2027"/>
                  </a:lnTo>
                  <a:lnTo>
                    <a:pt x="3464" y="2035"/>
                  </a:lnTo>
                  <a:lnTo>
                    <a:pt x="3479" y="2047"/>
                  </a:lnTo>
                  <a:lnTo>
                    <a:pt x="3490" y="2063"/>
                  </a:lnTo>
                  <a:lnTo>
                    <a:pt x="3500" y="2082"/>
                  </a:lnTo>
                  <a:lnTo>
                    <a:pt x="3506" y="2107"/>
                  </a:lnTo>
                  <a:lnTo>
                    <a:pt x="3510" y="2136"/>
                  </a:lnTo>
                  <a:lnTo>
                    <a:pt x="3512" y="2171"/>
                  </a:lnTo>
                  <a:lnTo>
                    <a:pt x="3509" y="2197"/>
                  </a:lnTo>
                  <a:lnTo>
                    <a:pt x="3503" y="2227"/>
                  </a:lnTo>
                  <a:lnTo>
                    <a:pt x="3492" y="2259"/>
                  </a:lnTo>
                  <a:lnTo>
                    <a:pt x="3479" y="2293"/>
                  </a:lnTo>
                  <a:lnTo>
                    <a:pt x="3462" y="2325"/>
                  </a:lnTo>
                  <a:lnTo>
                    <a:pt x="3443" y="2358"/>
                  </a:lnTo>
                  <a:lnTo>
                    <a:pt x="3422" y="2389"/>
                  </a:lnTo>
                  <a:lnTo>
                    <a:pt x="3399" y="2419"/>
                  </a:lnTo>
                  <a:lnTo>
                    <a:pt x="3375" y="2444"/>
                  </a:lnTo>
                  <a:lnTo>
                    <a:pt x="3351" y="2466"/>
                  </a:lnTo>
                  <a:lnTo>
                    <a:pt x="3327" y="2481"/>
                  </a:lnTo>
                  <a:lnTo>
                    <a:pt x="3302" y="2492"/>
                  </a:lnTo>
                  <a:lnTo>
                    <a:pt x="3279" y="2496"/>
                  </a:lnTo>
                  <a:lnTo>
                    <a:pt x="233" y="2496"/>
                  </a:lnTo>
                  <a:lnTo>
                    <a:pt x="210" y="2492"/>
                  </a:lnTo>
                  <a:lnTo>
                    <a:pt x="185" y="2481"/>
                  </a:lnTo>
                  <a:lnTo>
                    <a:pt x="161" y="2466"/>
                  </a:lnTo>
                  <a:lnTo>
                    <a:pt x="137" y="2444"/>
                  </a:lnTo>
                  <a:lnTo>
                    <a:pt x="113" y="2419"/>
                  </a:lnTo>
                  <a:lnTo>
                    <a:pt x="90" y="2389"/>
                  </a:lnTo>
                  <a:lnTo>
                    <a:pt x="69" y="2358"/>
                  </a:lnTo>
                  <a:lnTo>
                    <a:pt x="50" y="2325"/>
                  </a:lnTo>
                  <a:lnTo>
                    <a:pt x="33" y="2293"/>
                  </a:lnTo>
                  <a:lnTo>
                    <a:pt x="20" y="2259"/>
                  </a:lnTo>
                  <a:lnTo>
                    <a:pt x="9" y="2227"/>
                  </a:lnTo>
                  <a:lnTo>
                    <a:pt x="3" y="2197"/>
                  </a:lnTo>
                  <a:lnTo>
                    <a:pt x="0" y="2171"/>
                  </a:lnTo>
                  <a:lnTo>
                    <a:pt x="2" y="2136"/>
                  </a:lnTo>
                  <a:lnTo>
                    <a:pt x="6" y="2107"/>
                  </a:lnTo>
                  <a:lnTo>
                    <a:pt x="12" y="2082"/>
                  </a:lnTo>
                  <a:lnTo>
                    <a:pt x="22" y="2063"/>
                  </a:lnTo>
                  <a:lnTo>
                    <a:pt x="33" y="2047"/>
                  </a:lnTo>
                  <a:lnTo>
                    <a:pt x="48" y="2035"/>
                  </a:lnTo>
                  <a:lnTo>
                    <a:pt x="63" y="2027"/>
                  </a:lnTo>
                  <a:lnTo>
                    <a:pt x="81" y="2021"/>
                  </a:lnTo>
                  <a:lnTo>
                    <a:pt x="101" y="2017"/>
                  </a:lnTo>
                  <a:lnTo>
                    <a:pt x="123" y="2017"/>
                  </a:lnTo>
                  <a:lnTo>
                    <a:pt x="283" y="2017"/>
                  </a:lnTo>
                  <a:lnTo>
                    <a:pt x="283" y="268"/>
                  </a:lnTo>
                  <a:lnTo>
                    <a:pt x="287" y="225"/>
                  </a:lnTo>
                  <a:lnTo>
                    <a:pt x="297" y="184"/>
                  </a:lnTo>
                  <a:lnTo>
                    <a:pt x="312" y="145"/>
                  </a:lnTo>
                  <a:lnTo>
                    <a:pt x="334" y="110"/>
                  </a:lnTo>
                  <a:lnTo>
                    <a:pt x="361" y="79"/>
                  </a:lnTo>
                  <a:lnTo>
                    <a:pt x="391" y="52"/>
                  </a:lnTo>
                  <a:lnTo>
                    <a:pt x="426" y="31"/>
                  </a:lnTo>
                  <a:lnTo>
                    <a:pt x="463" y="15"/>
                  </a:lnTo>
                  <a:lnTo>
                    <a:pt x="503" y="4"/>
                  </a:lnTo>
                  <a:lnTo>
                    <a:pt x="5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85000"/>
                    <a:alpha val="18000"/>
                  </a:schemeClr>
                </a:solidFill>
                <a:effectLst/>
                <a:uLnTx/>
                <a:uFillTx/>
                <a:latin typeface="AvenirNext LT Pro Medium" panose="020B0603020202020204" pitchFamily="34" charset="0"/>
                <a:ea typeface="ＭＳ Ｐゴシック"/>
              </a:endParaRPr>
            </a:p>
          </p:txBody>
        </p:sp>
        <p:sp useBgFill="1">
          <p:nvSpPr>
            <p:cNvPr id="68" name="Freeform 62"/>
            <p:cNvSpPr>
              <a:spLocks/>
            </p:cNvSpPr>
            <p:nvPr/>
          </p:nvSpPr>
          <p:spPr bwMode="auto">
            <a:xfrm>
              <a:off x="4209" y="2262"/>
              <a:ext cx="111" cy="171"/>
            </a:xfrm>
            <a:custGeom>
              <a:avLst/>
              <a:gdLst>
                <a:gd name="T0" fmla="*/ 88 w 555"/>
                <a:gd name="T1" fmla="*/ 0 h 855"/>
                <a:gd name="T2" fmla="*/ 110 w 555"/>
                <a:gd name="T3" fmla="*/ 4 h 855"/>
                <a:gd name="T4" fmla="*/ 132 w 555"/>
                <a:gd name="T5" fmla="*/ 12 h 855"/>
                <a:gd name="T6" fmla="*/ 150 w 555"/>
                <a:gd name="T7" fmla="*/ 25 h 855"/>
                <a:gd name="T8" fmla="*/ 529 w 555"/>
                <a:gd name="T9" fmla="*/ 403 h 855"/>
                <a:gd name="T10" fmla="*/ 543 w 555"/>
                <a:gd name="T11" fmla="*/ 421 h 855"/>
                <a:gd name="T12" fmla="*/ 551 w 555"/>
                <a:gd name="T13" fmla="*/ 441 h 855"/>
                <a:gd name="T14" fmla="*/ 555 w 555"/>
                <a:gd name="T15" fmla="*/ 462 h 855"/>
                <a:gd name="T16" fmla="*/ 552 w 555"/>
                <a:gd name="T17" fmla="*/ 484 h 855"/>
                <a:gd name="T18" fmla="*/ 545 w 555"/>
                <a:gd name="T19" fmla="*/ 505 h 855"/>
                <a:gd name="T20" fmla="*/ 534 w 555"/>
                <a:gd name="T21" fmla="*/ 521 h 855"/>
                <a:gd name="T22" fmla="*/ 521 w 555"/>
                <a:gd name="T23" fmla="*/ 534 h 855"/>
                <a:gd name="T24" fmla="*/ 504 w 555"/>
                <a:gd name="T25" fmla="*/ 545 h 855"/>
                <a:gd name="T26" fmla="*/ 486 w 555"/>
                <a:gd name="T27" fmla="*/ 551 h 855"/>
                <a:gd name="T28" fmla="*/ 468 w 555"/>
                <a:gd name="T29" fmla="*/ 554 h 855"/>
                <a:gd name="T30" fmla="*/ 454 w 555"/>
                <a:gd name="T31" fmla="*/ 553 h 855"/>
                <a:gd name="T32" fmla="*/ 413 w 555"/>
                <a:gd name="T33" fmla="*/ 546 h 855"/>
                <a:gd name="T34" fmla="*/ 487 w 555"/>
                <a:gd name="T35" fmla="*/ 702 h 855"/>
                <a:gd name="T36" fmla="*/ 494 w 555"/>
                <a:gd name="T37" fmla="*/ 724 h 855"/>
                <a:gd name="T38" fmla="*/ 495 w 555"/>
                <a:gd name="T39" fmla="*/ 746 h 855"/>
                <a:gd name="T40" fmla="*/ 491 w 555"/>
                <a:gd name="T41" fmla="*/ 768 h 855"/>
                <a:gd name="T42" fmla="*/ 481 w 555"/>
                <a:gd name="T43" fmla="*/ 788 h 855"/>
                <a:gd name="T44" fmla="*/ 466 w 555"/>
                <a:gd name="T45" fmla="*/ 805 h 855"/>
                <a:gd name="T46" fmla="*/ 448 w 555"/>
                <a:gd name="T47" fmla="*/ 817 h 855"/>
                <a:gd name="T48" fmla="*/ 395 w 555"/>
                <a:gd name="T49" fmla="*/ 845 h 855"/>
                <a:gd name="T50" fmla="*/ 376 w 555"/>
                <a:gd name="T51" fmla="*/ 852 h 855"/>
                <a:gd name="T52" fmla="*/ 355 w 555"/>
                <a:gd name="T53" fmla="*/ 855 h 855"/>
                <a:gd name="T54" fmla="*/ 341 w 555"/>
                <a:gd name="T55" fmla="*/ 854 h 855"/>
                <a:gd name="T56" fmla="*/ 326 w 555"/>
                <a:gd name="T57" fmla="*/ 850 h 855"/>
                <a:gd name="T58" fmla="*/ 304 w 555"/>
                <a:gd name="T59" fmla="*/ 839 h 855"/>
                <a:gd name="T60" fmla="*/ 288 w 555"/>
                <a:gd name="T61" fmla="*/ 823 h 855"/>
                <a:gd name="T62" fmla="*/ 275 w 555"/>
                <a:gd name="T63" fmla="*/ 803 h 855"/>
                <a:gd name="T64" fmla="*/ 199 w 555"/>
                <a:gd name="T65" fmla="*/ 637 h 855"/>
                <a:gd name="T66" fmla="*/ 158 w 555"/>
                <a:gd name="T67" fmla="*/ 694 h 855"/>
                <a:gd name="T68" fmla="*/ 145 w 555"/>
                <a:gd name="T69" fmla="*/ 708 h 855"/>
                <a:gd name="T70" fmla="*/ 127 w 555"/>
                <a:gd name="T71" fmla="*/ 721 h 855"/>
                <a:gd name="T72" fmla="*/ 107 w 555"/>
                <a:gd name="T73" fmla="*/ 728 h 855"/>
                <a:gd name="T74" fmla="*/ 88 w 555"/>
                <a:gd name="T75" fmla="*/ 730 h 855"/>
                <a:gd name="T76" fmla="*/ 74 w 555"/>
                <a:gd name="T77" fmla="*/ 729 h 855"/>
                <a:gd name="T78" fmla="*/ 60 w 555"/>
                <a:gd name="T79" fmla="*/ 725 h 855"/>
                <a:gd name="T80" fmla="*/ 41 w 555"/>
                <a:gd name="T81" fmla="*/ 716 h 855"/>
                <a:gd name="T82" fmla="*/ 24 w 555"/>
                <a:gd name="T83" fmla="*/ 702 h 855"/>
                <a:gd name="T84" fmla="*/ 11 w 555"/>
                <a:gd name="T85" fmla="*/ 684 h 855"/>
                <a:gd name="T86" fmla="*/ 2 w 555"/>
                <a:gd name="T87" fmla="*/ 664 h 855"/>
                <a:gd name="T88" fmla="*/ 0 w 555"/>
                <a:gd name="T89" fmla="*/ 642 h 855"/>
                <a:gd name="T90" fmla="*/ 0 w 555"/>
                <a:gd name="T91" fmla="*/ 88 h 855"/>
                <a:gd name="T92" fmla="*/ 2 w 555"/>
                <a:gd name="T93" fmla="*/ 68 h 855"/>
                <a:gd name="T94" fmla="*/ 9 w 555"/>
                <a:gd name="T95" fmla="*/ 48 h 855"/>
                <a:gd name="T96" fmla="*/ 20 w 555"/>
                <a:gd name="T97" fmla="*/ 31 h 855"/>
                <a:gd name="T98" fmla="*/ 36 w 555"/>
                <a:gd name="T99" fmla="*/ 17 h 855"/>
                <a:gd name="T100" fmla="*/ 54 w 555"/>
                <a:gd name="T101" fmla="*/ 7 h 855"/>
                <a:gd name="T102" fmla="*/ 71 w 555"/>
                <a:gd name="T103" fmla="*/ 2 h 855"/>
                <a:gd name="T104" fmla="*/ 88 w 555"/>
                <a:gd name="T105" fmla="*/ 0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5" h="855">
                  <a:moveTo>
                    <a:pt x="88" y="0"/>
                  </a:moveTo>
                  <a:lnTo>
                    <a:pt x="110" y="4"/>
                  </a:lnTo>
                  <a:lnTo>
                    <a:pt x="132" y="12"/>
                  </a:lnTo>
                  <a:lnTo>
                    <a:pt x="150" y="25"/>
                  </a:lnTo>
                  <a:lnTo>
                    <a:pt x="529" y="403"/>
                  </a:lnTo>
                  <a:lnTo>
                    <a:pt x="543" y="421"/>
                  </a:lnTo>
                  <a:lnTo>
                    <a:pt x="551" y="441"/>
                  </a:lnTo>
                  <a:lnTo>
                    <a:pt x="555" y="462"/>
                  </a:lnTo>
                  <a:lnTo>
                    <a:pt x="552" y="484"/>
                  </a:lnTo>
                  <a:lnTo>
                    <a:pt x="545" y="505"/>
                  </a:lnTo>
                  <a:lnTo>
                    <a:pt x="534" y="521"/>
                  </a:lnTo>
                  <a:lnTo>
                    <a:pt x="521" y="534"/>
                  </a:lnTo>
                  <a:lnTo>
                    <a:pt x="504" y="545"/>
                  </a:lnTo>
                  <a:lnTo>
                    <a:pt x="486" y="551"/>
                  </a:lnTo>
                  <a:lnTo>
                    <a:pt x="468" y="554"/>
                  </a:lnTo>
                  <a:lnTo>
                    <a:pt x="454" y="553"/>
                  </a:lnTo>
                  <a:lnTo>
                    <a:pt x="413" y="546"/>
                  </a:lnTo>
                  <a:lnTo>
                    <a:pt x="487" y="702"/>
                  </a:lnTo>
                  <a:lnTo>
                    <a:pt x="494" y="724"/>
                  </a:lnTo>
                  <a:lnTo>
                    <a:pt x="495" y="746"/>
                  </a:lnTo>
                  <a:lnTo>
                    <a:pt x="491" y="768"/>
                  </a:lnTo>
                  <a:lnTo>
                    <a:pt x="481" y="788"/>
                  </a:lnTo>
                  <a:lnTo>
                    <a:pt x="466" y="805"/>
                  </a:lnTo>
                  <a:lnTo>
                    <a:pt x="448" y="817"/>
                  </a:lnTo>
                  <a:lnTo>
                    <a:pt x="395" y="845"/>
                  </a:lnTo>
                  <a:lnTo>
                    <a:pt x="376" y="852"/>
                  </a:lnTo>
                  <a:lnTo>
                    <a:pt x="355" y="855"/>
                  </a:lnTo>
                  <a:lnTo>
                    <a:pt x="341" y="854"/>
                  </a:lnTo>
                  <a:lnTo>
                    <a:pt x="326" y="850"/>
                  </a:lnTo>
                  <a:lnTo>
                    <a:pt x="304" y="839"/>
                  </a:lnTo>
                  <a:lnTo>
                    <a:pt x="288" y="823"/>
                  </a:lnTo>
                  <a:lnTo>
                    <a:pt x="275" y="803"/>
                  </a:lnTo>
                  <a:lnTo>
                    <a:pt x="199" y="637"/>
                  </a:lnTo>
                  <a:lnTo>
                    <a:pt x="158" y="694"/>
                  </a:lnTo>
                  <a:lnTo>
                    <a:pt x="145" y="708"/>
                  </a:lnTo>
                  <a:lnTo>
                    <a:pt x="127" y="721"/>
                  </a:lnTo>
                  <a:lnTo>
                    <a:pt x="107" y="728"/>
                  </a:lnTo>
                  <a:lnTo>
                    <a:pt x="88" y="730"/>
                  </a:lnTo>
                  <a:lnTo>
                    <a:pt x="74" y="729"/>
                  </a:lnTo>
                  <a:lnTo>
                    <a:pt x="60" y="725"/>
                  </a:lnTo>
                  <a:lnTo>
                    <a:pt x="41" y="716"/>
                  </a:lnTo>
                  <a:lnTo>
                    <a:pt x="24" y="702"/>
                  </a:lnTo>
                  <a:lnTo>
                    <a:pt x="11" y="684"/>
                  </a:lnTo>
                  <a:lnTo>
                    <a:pt x="2" y="664"/>
                  </a:lnTo>
                  <a:lnTo>
                    <a:pt x="0" y="642"/>
                  </a:lnTo>
                  <a:lnTo>
                    <a:pt x="0" y="88"/>
                  </a:lnTo>
                  <a:lnTo>
                    <a:pt x="2" y="68"/>
                  </a:lnTo>
                  <a:lnTo>
                    <a:pt x="9" y="48"/>
                  </a:lnTo>
                  <a:lnTo>
                    <a:pt x="20" y="31"/>
                  </a:lnTo>
                  <a:lnTo>
                    <a:pt x="36" y="17"/>
                  </a:lnTo>
                  <a:lnTo>
                    <a:pt x="54" y="7"/>
                  </a:lnTo>
                  <a:lnTo>
                    <a:pt x="71" y="2"/>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85000"/>
                    <a:alpha val="18000"/>
                  </a:schemeClr>
                </a:solidFill>
                <a:effectLst/>
                <a:uLnTx/>
                <a:uFillTx/>
                <a:latin typeface="AvenirNext LT Pro Medium" panose="020B0603020202020204" pitchFamily="34" charset="0"/>
                <a:ea typeface="ＭＳ Ｐゴシック"/>
              </a:endParaRPr>
            </a:p>
          </p:txBody>
        </p:sp>
        <p:sp>
          <p:nvSpPr>
            <p:cNvPr id="69" name="Freeform 63"/>
            <p:cNvSpPr>
              <a:spLocks noEditPoints="1"/>
            </p:cNvSpPr>
            <p:nvPr/>
          </p:nvSpPr>
          <p:spPr bwMode="auto">
            <a:xfrm>
              <a:off x="3919" y="2158"/>
              <a:ext cx="441" cy="331"/>
            </a:xfrm>
            <a:custGeom>
              <a:avLst/>
              <a:gdLst>
                <a:gd name="T0" fmla="*/ 551 w 2205"/>
                <a:gd name="T1" fmla="*/ 656 h 1659"/>
                <a:gd name="T2" fmla="*/ 1452 w 2205"/>
                <a:gd name="T3" fmla="*/ 815 h 1659"/>
                <a:gd name="T4" fmla="*/ 320 w 2205"/>
                <a:gd name="T5" fmla="*/ 950 h 1659"/>
                <a:gd name="T6" fmla="*/ 1452 w 2205"/>
                <a:gd name="T7" fmla="*/ 1164 h 1659"/>
                <a:gd name="T8" fmla="*/ 1463 w 2205"/>
                <a:gd name="T9" fmla="*/ 1206 h 1659"/>
                <a:gd name="T10" fmla="*/ 1493 w 2205"/>
                <a:gd name="T11" fmla="*/ 1238 h 1659"/>
                <a:gd name="T12" fmla="*/ 1526 w 2205"/>
                <a:gd name="T13" fmla="*/ 1251 h 1659"/>
                <a:gd name="T14" fmla="*/ 1559 w 2205"/>
                <a:gd name="T15" fmla="*/ 1250 h 1659"/>
                <a:gd name="T16" fmla="*/ 1597 w 2205"/>
                <a:gd name="T17" fmla="*/ 1230 h 1659"/>
                <a:gd name="T18" fmla="*/ 1651 w 2205"/>
                <a:gd name="T19" fmla="*/ 1159 h 1659"/>
                <a:gd name="T20" fmla="*/ 1740 w 2205"/>
                <a:gd name="T21" fmla="*/ 1345 h 1659"/>
                <a:gd name="T22" fmla="*/ 1778 w 2205"/>
                <a:gd name="T23" fmla="*/ 1372 h 1659"/>
                <a:gd name="T24" fmla="*/ 1807 w 2205"/>
                <a:gd name="T25" fmla="*/ 1377 h 1659"/>
                <a:gd name="T26" fmla="*/ 1847 w 2205"/>
                <a:gd name="T27" fmla="*/ 1367 h 1659"/>
                <a:gd name="T28" fmla="*/ 1918 w 2205"/>
                <a:gd name="T29" fmla="*/ 1327 h 1659"/>
                <a:gd name="T30" fmla="*/ 1943 w 2205"/>
                <a:gd name="T31" fmla="*/ 1290 h 1659"/>
                <a:gd name="T32" fmla="*/ 1946 w 2205"/>
                <a:gd name="T33" fmla="*/ 1246 h 1659"/>
                <a:gd name="T34" fmla="*/ 1865 w 2205"/>
                <a:gd name="T35" fmla="*/ 1068 h 1659"/>
                <a:gd name="T36" fmla="*/ 1920 w 2205"/>
                <a:gd name="T37" fmla="*/ 1076 h 1659"/>
                <a:gd name="T38" fmla="*/ 1956 w 2205"/>
                <a:gd name="T39" fmla="*/ 1067 h 1659"/>
                <a:gd name="T40" fmla="*/ 1986 w 2205"/>
                <a:gd name="T41" fmla="*/ 1043 h 1659"/>
                <a:gd name="T42" fmla="*/ 2004 w 2205"/>
                <a:gd name="T43" fmla="*/ 1006 h 1659"/>
                <a:gd name="T44" fmla="*/ 2003 w 2205"/>
                <a:gd name="T45" fmla="*/ 963 h 1659"/>
                <a:gd name="T46" fmla="*/ 1981 w 2205"/>
                <a:gd name="T47" fmla="*/ 925 h 1659"/>
                <a:gd name="T48" fmla="*/ 1886 w 2205"/>
                <a:gd name="T49" fmla="*/ 815 h 1659"/>
                <a:gd name="T50" fmla="*/ 1654 w 2205"/>
                <a:gd name="T51" fmla="*/ 599 h 1659"/>
                <a:gd name="T52" fmla="*/ 551 w 2205"/>
                <a:gd name="T53" fmla="*/ 521 h 1659"/>
                <a:gd name="T54" fmla="*/ 634 w 2205"/>
                <a:gd name="T55" fmla="*/ 66 h 1659"/>
                <a:gd name="T56" fmla="*/ 601 w 2205"/>
                <a:gd name="T57" fmla="*/ 90 h 1659"/>
                <a:gd name="T58" fmla="*/ 587 w 2205"/>
                <a:gd name="T59" fmla="*/ 130 h 1659"/>
                <a:gd name="T60" fmla="*/ 601 w 2205"/>
                <a:gd name="T61" fmla="*/ 171 h 1659"/>
                <a:gd name="T62" fmla="*/ 634 w 2205"/>
                <a:gd name="T63" fmla="*/ 196 h 1659"/>
                <a:gd name="T64" fmla="*/ 678 w 2205"/>
                <a:gd name="T65" fmla="*/ 196 h 1659"/>
                <a:gd name="T66" fmla="*/ 712 w 2205"/>
                <a:gd name="T67" fmla="*/ 171 h 1659"/>
                <a:gd name="T68" fmla="*/ 725 w 2205"/>
                <a:gd name="T69" fmla="*/ 130 h 1659"/>
                <a:gd name="T70" fmla="*/ 712 w 2205"/>
                <a:gd name="T71" fmla="*/ 90 h 1659"/>
                <a:gd name="T72" fmla="*/ 678 w 2205"/>
                <a:gd name="T73" fmla="*/ 66 h 1659"/>
                <a:gd name="T74" fmla="*/ 402 w 2205"/>
                <a:gd name="T75" fmla="*/ 63 h 1659"/>
                <a:gd name="T76" fmla="*/ 361 w 2205"/>
                <a:gd name="T77" fmla="*/ 76 h 1659"/>
                <a:gd name="T78" fmla="*/ 337 w 2205"/>
                <a:gd name="T79" fmla="*/ 110 h 1659"/>
                <a:gd name="T80" fmla="*/ 337 w 2205"/>
                <a:gd name="T81" fmla="*/ 152 h 1659"/>
                <a:gd name="T82" fmla="*/ 361 w 2205"/>
                <a:gd name="T83" fmla="*/ 186 h 1659"/>
                <a:gd name="T84" fmla="*/ 402 w 2205"/>
                <a:gd name="T85" fmla="*/ 199 h 1659"/>
                <a:gd name="T86" fmla="*/ 442 w 2205"/>
                <a:gd name="T87" fmla="*/ 186 h 1659"/>
                <a:gd name="T88" fmla="*/ 466 w 2205"/>
                <a:gd name="T89" fmla="*/ 152 h 1659"/>
                <a:gd name="T90" fmla="*/ 466 w 2205"/>
                <a:gd name="T91" fmla="*/ 110 h 1659"/>
                <a:gd name="T92" fmla="*/ 442 w 2205"/>
                <a:gd name="T93" fmla="*/ 76 h 1659"/>
                <a:gd name="T94" fmla="*/ 402 w 2205"/>
                <a:gd name="T95" fmla="*/ 63 h 1659"/>
                <a:gd name="T96" fmla="*/ 125 w 2205"/>
                <a:gd name="T97" fmla="*/ 66 h 1659"/>
                <a:gd name="T98" fmla="*/ 93 w 2205"/>
                <a:gd name="T99" fmla="*/ 90 h 1659"/>
                <a:gd name="T100" fmla="*/ 79 w 2205"/>
                <a:gd name="T101" fmla="*/ 130 h 1659"/>
                <a:gd name="T102" fmla="*/ 93 w 2205"/>
                <a:gd name="T103" fmla="*/ 171 h 1659"/>
                <a:gd name="T104" fmla="*/ 125 w 2205"/>
                <a:gd name="T105" fmla="*/ 196 h 1659"/>
                <a:gd name="T106" fmla="*/ 169 w 2205"/>
                <a:gd name="T107" fmla="*/ 196 h 1659"/>
                <a:gd name="T108" fmla="*/ 203 w 2205"/>
                <a:gd name="T109" fmla="*/ 171 h 1659"/>
                <a:gd name="T110" fmla="*/ 216 w 2205"/>
                <a:gd name="T111" fmla="*/ 130 h 1659"/>
                <a:gd name="T112" fmla="*/ 203 w 2205"/>
                <a:gd name="T113" fmla="*/ 90 h 1659"/>
                <a:gd name="T114" fmla="*/ 169 w 2205"/>
                <a:gd name="T115" fmla="*/ 66 h 1659"/>
                <a:gd name="T116" fmla="*/ 0 w 2205"/>
                <a:gd name="T117" fmla="*/ 0 h 1659"/>
                <a:gd name="T118" fmla="*/ 2205 w 2205"/>
                <a:gd name="T119" fmla="*/ 1659 h 1659"/>
                <a:gd name="T120" fmla="*/ 0 w 2205"/>
                <a:gd name="T121" fmla="*/ 0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05" h="1659">
                  <a:moveTo>
                    <a:pt x="551" y="521"/>
                  </a:moveTo>
                  <a:lnTo>
                    <a:pt x="551" y="656"/>
                  </a:lnTo>
                  <a:lnTo>
                    <a:pt x="1452" y="656"/>
                  </a:lnTo>
                  <a:lnTo>
                    <a:pt x="1452" y="815"/>
                  </a:lnTo>
                  <a:lnTo>
                    <a:pt x="320" y="815"/>
                  </a:lnTo>
                  <a:lnTo>
                    <a:pt x="320" y="950"/>
                  </a:lnTo>
                  <a:lnTo>
                    <a:pt x="1452" y="950"/>
                  </a:lnTo>
                  <a:lnTo>
                    <a:pt x="1452" y="1164"/>
                  </a:lnTo>
                  <a:lnTo>
                    <a:pt x="1454" y="1186"/>
                  </a:lnTo>
                  <a:lnTo>
                    <a:pt x="1463" y="1206"/>
                  </a:lnTo>
                  <a:lnTo>
                    <a:pt x="1476" y="1224"/>
                  </a:lnTo>
                  <a:lnTo>
                    <a:pt x="1493" y="1238"/>
                  </a:lnTo>
                  <a:lnTo>
                    <a:pt x="1512" y="1247"/>
                  </a:lnTo>
                  <a:lnTo>
                    <a:pt x="1526" y="1251"/>
                  </a:lnTo>
                  <a:lnTo>
                    <a:pt x="1540" y="1252"/>
                  </a:lnTo>
                  <a:lnTo>
                    <a:pt x="1559" y="1250"/>
                  </a:lnTo>
                  <a:lnTo>
                    <a:pt x="1579" y="1243"/>
                  </a:lnTo>
                  <a:lnTo>
                    <a:pt x="1597" y="1230"/>
                  </a:lnTo>
                  <a:lnTo>
                    <a:pt x="1610" y="1216"/>
                  </a:lnTo>
                  <a:lnTo>
                    <a:pt x="1651" y="1159"/>
                  </a:lnTo>
                  <a:lnTo>
                    <a:pt x="1727" y="1325"/>
                  </a:lnTo>
                  <a:lnTo>
                    <a:pt x="1740" y="1345"/>
                  </a:lnTo>
                  <a:lnTo>
                    <a:pt x="1756" y="1361"/>
                  </a:lnTo>
                  <a:lnTo>
                    <a:pt x="1778" y="1372"/>
                  </a:lnTo>
                  <a:lnTo>
                    <a:pt x="1793" y="1376"/>
                  </a:lnTo>
                  <a:lnTo>
                    <a:pt x="1807" y="1377"/>
                  </a:lnTo>
                  <a:lnTo>
                    <a:pt x="1828" y="1374"/>
                  </a:lnTo>
                  <a:lnTo>
                    <a:pt x="1847" y="1367"/>
                  </a:lnTo>
                  <a:lnTo>
                    <a:pt x="1900" y="1339"/>
                  </a:lnTo>
                  <a:lnTo>
                    <a:pt x="1918" y="1327"/>
                  </a:lnTo>
                  <a:lnTo>
                    <a:pt x="1933" y="1310"/>
                  </a:lnTo>
                  <a:lnTo>
                    <a:pt x="1943" y="1290"/>
                  </a:lnTo>
                  <a:lnTo>
                    <a:pt x="1947" y="1268"/>
                  </a:lnTo>
                  <a:lnTo>
                    <a:pt x="1946" y="1246"/>
                  </a:lnTo>
                  <a:lnTo>
                    <a:pt x="1939" y="1224"/>
                  </a:lnTo>
                  <a:lnTo>
                    <a:pt x="1865" y="1068"/>
                  </a:lnTo>
                  <a:lnTo>
                    <a:pt x="1906" y="1075"/>
                  </a:lnTo>
                  <a:lnTo>
                    <a:pt x="1920" y="1076"/>
                  </a:lnTo>
                  <a:lnTo>
                    <a:pt x="1938" y="1073"/>
                  </a:lnTo>
                  <a:lnTo>
                    <a:pt x="1956" y="1067"/>
                  </a:lnTo>
                  <a:lnTo>
                    <a:pt x="1973" y="1056"/>
                  </a:lnTo>
                  <a:lnTo>
                    <a:pt x="1986" y="1043"/>
                  </a:lnTo>
                  <a:lnTo>
                    <a:pt x="1997" y="1027"/>
                  </a:lnTo>
                  <a:lnTo>
                    <a:pt x="2004" y="1006"/>
                  </a:lnTo>
                  <a:lnTo>
                    <a:pt x="2007" y="984"/>
                  </a:lnTo>
                  <a:lnTo>
                    <a:pt x="2003" y="963"/>
                  </a:lnTo>
                  <a:lnTo>
                    <a:pt x="1995" y="943"/>
                  </a:lnTo>
                  <a:lnTo>
                    <a:pt x="1981" y="925"/>
                  </a:lnTo>
                  <a:lnTo>
                    <a:pt x="1886" y="830"/>
                  </a:lnTo>
                  <a:lnTo>
                    <a:pt x="1886" y="815"/>
                  </a:lnTo>
                  <a:lnTo>
                    <a:pt x="1870" y="815"/>
                  </a:lnTo>
                  <a:lnTo>
                    <a:pt x="1654" y="599"/>
                  </a:lnTo>
                  <a:lnTo>
                    <a:pt x="1654" y="521"/>
                  </a:lnTo>
                  <a:lnTo>
                    <a:pt x="551" y="521"/>
                  </a:lnTo>
                  <a:close/>
                  <a:moveTo>
                    <a:pt x="656" y="63"/>
                  </a:moveTo>
                  <a:lnTo>
                    <a:pt x="634" y="66"/>
                  </a:lnTo>
                  <a:lnTo>
                    <a:pt x="615" y="76"/>
                  </a:lnTo>
                  <a:lnTo>
                    <a:pt x="601" y="90"/>
                  </a:lnTo>
                  <a:lnTo>
                    <a:pt x="591" y="110"/>
                  </a:lnTo>
                  <a:lnTo>
                    <a:pt x="587" y="130"/>
                  </a:lnTo>
                  <a:lnTo>
                    <a:pt x="591" y="152"/>
                  </a:lnTo>
                  <a:lnTo>
                    <a:pt x="601" y="171"/>
                  </a:lnTo>
                  <a:lnTo>
                    <a:pt x="615" y="186"/>
                  </a:lnTo>
                  <a:lnTo>
                    <a:pt x="634" y="196"/>
                  </a:lnTo>
                  <a:lnTo>
                    <a:pt x="656" y="199"/>
                  </a:lnTo>
                  <a:lnTo>
                    <a:pt x="678" y="196"/>
                  </a:lnTo>
                  <a:lnTo>
                    <a:pt x="696" y="186"/>
                  </a:lnTo>
                  <a:lnTo>
                    <a:pt x="712" y="171"/>
                  </a:lnTo>
                  <a:lnTo>
                    <a:pt x="721" y="152"/>
                  </a:lnTo>
                  <a:lnTo>
                    <a:pt x="725" y="130"/>
                  </a:lnTo>
                  <a:lnTo>
                    <a:pt x="721" y="110"/>
                  </a:lnTo>
                  <a:lnTo>
                    <a:pt x="712" y="90"/>
                  </a:lnTo>
                  <a:lnTo>
                    <a:pt x="696" y="76"/>
                  </a:lnTo>
                  <a:lnTo>
                    <a:pt x="678" y="66"/>
                  </a:lnTo>
                  <a:lnTo>
                    <a:pt x="656" y="63"/>
                  </a:lnTo>
                  <a:close/>
                  <a:moveTo>
                    <a:pt x="402" y="63"/>
                  </a:moveTo>
                  <a:lnTo>
                    <a:pt x="381" y="66"/>
                  </a:lnTo>
                  <a:lnTo>
                    <a:pt x="361" y="76"/>
                  </a:lnTo>
                  <a:lnTo>
                    <a:pt x="347" y="90"/>
                  </a:lnTo>
                  <a:lnTo>
                    <a:pt x="337" y="110"/>
                  </a:lnTo>
                  <a:lnTo>
                    <a:pt x="333" y="130"/>
                  </a:lnTo>
                  <a:lnTo>
                    <a:pt x="337" y="152"/>
                  </a:lnTo>
                  <a:lnTo>
                    <a:pt x="347" y="171"/>
                  </a:lnTo>
                  <a:lnTo>
                    <a:pt x="361" y="186"/>
                  </a:lnTo>
                  <a:lnTo>
                    <a:pt x="381" y="196"/>
                  </a:lnTo>
                  <a:lnTo>
                    <a:pt x="402" y="199"/>
                  </a:lnTo>
                  <a:lnTo>
                    <a:pt x="424" y="196"/>
                  </a:lnTo>
                  <a:lnTo>
                    <a:pt x="442" y="186"/>
                  </a:lnTo>
                  <a:lnTo>
                    <a:pt x="457" y="171"/>
                  </a:lnTo>
                  <a:lnTo>
                    <a:pt x="466" y="152"/>
                  </a:lnTo>
                  <a:lnTo>
                    <a:pt x="470" y="130"/>
                  </a:lnTo>
                  <a:lnTo>
                    <a:pt x="466" y="110"/>
                  </a:lnTo>
                  <a:lnTo>
                    <a:pt x="457" y="90"/>
                  </a:lnTo>
                  <a:lnTo>
                    <a:pt x="442" y="76"/>
                  </a:lnTo>
                  <a:lnTo>
                    <a:pt x="424" y="66"/>
                  </a:lnTo>
                  <a:lnTo>
                    <a:pt x="402" y="63"/>
                  </a:lnTo>
                  <a:close/>
                  <a:moveTo>
                    <a:pt x="147" y="63"/>
                  </a:moveTo>
                  <a:lnTo>
                    <a:pt x="125" y="66"/>
                  </a:lnTo>
                  <a:lnTo>
                    <a:pt x="107" y="76"/>
                  </a:lnTo>
                  <a:lnTo>
                    <a:pt x="93" y="90"/>
                  </a:lnTo>
                  <a:lnTo>
                    <a:pt x="83" y="110"/>
                  </a:lnTo>
                  <a:lnTo>
                    <a:pt x="79" y="130"/>
                  </a:lnTo>
                  <a:lnTo>
                    <a:pt x="83" y="152"/>
                  </a:lnTo>
                  <a:lnTo>
                    <a:pt x="93" y="171"/>
                  </a:lnTo>
                  <a:lnTo>
                    <a:pt x="107" y="186"/>
                  </a:lnTo>
                  <a:lnTo>
                    <a:pt x="125" y="196"/>
                  </a:lnTo>
                  <a:lnTo>
                    <a:pt x="147" y="199"/>
                  </a:lnTo>
                  <a:lnTo>
                    <a:pt x="169" y="196"/>
                  </a:lnTo>
                  <a:lnTo>
                    <a:pt x="188" y="186"/>
                  </a:lnTo>
                  <a:lnTo>
                    <a:pt x="203" y="171"/>
                  </a:lnTo>
                  <a:lnTo>
                    <a:pt x="212" y="152"/>
                  </a:lnTo>
                  <a:lnTo>
                    <a:pt x="216" y="130"/>
                  </a:lnTo>
                  <a:lnTo>
                    <a:pt x="212" y="110"/>
                  </a:lnTo>
                  <a:lnTo>
                    <a:pt x="203" y="90"/>
                  </a:lnTo>
                  <a:lnTo>
                    <a:pt x="188" y="76"/>
                  </a:lnTo>
                  <a:lnTo>
                    <a:pt x="169" y="66"/>
                  </a:lnTo>
                  <a:lnTo>
                    <a:pt x="147" y="63"/>
                  </a:lnTo>
                  <a:close/>
                  <a:moveTo>
                    <a:pt x="0" y="0"/>
                  </a:moveTo>
                  <a:lnTo>
                    <a:pt x="2205" y="0"/>
                  </a:lnTo>
                  <a:lnTo>
                    <a:pt x="2205" y="1659"/>
                  </a:lnTo>
                  <a:lnTo>
                    <a:pt x="0" y="1659"/>
                  </a:lnTo>
                  <a:lnTo>
                    <a:pt x="0" y="0"/>
                  </a:lnTo>
                  <a:close/>
                </a:path>
              </a:pathLst>
            </a:custGeom>
            <a:grpFill/>
            <a:ln>
              <a:noFill/>
            </a:ln>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85000"/>
                    <a:alpha val="18000"/>
                  </a:schemeClr>
                </a:solidFill>
                <a:effectLst/>
                <a:uLnTx/>
                <a:uFillTx/>
                <a:latin typeface="AvenirNext LT Pro Medium" panose="020B0603020202020204" pitchFamily="34" charset="0"/>
                <a:ea typeface="ＭＳ Ｐゴシック"/>
              </a:endParaRPr>
            </a:p>
          </p:txBody>
        </p:sp>
        <p:sp>
          <p:nvSpPr>
            <p:cNvPr id="70" name="Freeform 64"/>
            <p:cNvSpPr>
              <a:spLocks noEditPoints="1"/>
            </p:cNvSpPr>
            <p:nvPr/>
          </p:nvSpPr>
          <p:spPr bwMode="auto">
            <a:xfrm>
              <a:off x="3815" y="2113"/>
              <a:ext cx="648" cy="441"/>
            </a:xfrm>
            <a:custGeom>
              <a:avLst/>
              <a:gdLst>
                <a:gd name="T0" fmla="*/ 1312 w 3241"/>
                <a:gd name="T1" fmla="*/ 2025 h 2205"/>
                <a:gd name="T2" fmla="*/ 1929 w 3241"/>
                <a:gd name="T3" fmla="*/ 2116 h 2205"/>
                <a:gd name="T4" fmla="*/ 3241 w 3241"/>
                <a:gd name="T5" fmla="*/ 2025 h 2205"/>
                <a:gd name="T6" fmla="*/ 3239 w 3241"/>
                <a:gd name="T7" fmla="*/ 2044 h 2205"/>
                <a:gd name="T8" fmla="*/ 3225 w 3241"/>
                <a:gd name="T9" fmla="*/ 2083 h 2205"/>
                <a:gd name="T10" fmla="*/ 3202 w 3241"/>
                <a:gd name="T11" fmla="*/ 2125 h 2205"/>
                <a:gd name="T12" fmla="*/ 3174 w 3241"/>
                <a:gd name="T13" fmla="*/ 2165 h 2205"/>
                <a:gd name="T14" fmla="*/ 3146 w 3241"/>
                <a:gd name="T15" fmla="*/ 2195 h 2205"/>
                <a:gd name="T16" fmla="*/ 108 w 3241"/>
                <a:gd name="T17" fmla="*/ 2205 h 2205"/>
                <a:gd name="T18" fmla="*/ 81 w 3241"/>
                <a:gd name="T19" fmla="*/ 2182 h 2205"/>
                <a:gd name="T20" fmla="*/ 52 w 3241"/>
                <a:gd name="T21" fmla="*/ 2146 h 2205"/>
                <a:gd name="T22" fmla="*/ 27 w 3241"/>
                <a:gd name="T23" fmla="*/ 2104 h 2205"/>
                <a:gd name="T24" fmla="*/ 7 w 3241"/>
                <a:gd name="T25" fmla="*/ 2062 h 2205"/>
                <a:gd name="T26" fmla="*/ 0 w 3241"/>
                <a:gd name="T27" fmla="*/ 2030 h 2205"/>
                <a:gd name="T28" fmla="*/ 2058 w 3241"/>
                <a:gd name="T29" fmla="*/ 835 h 2205"/>
                <a:gd name="T30" fmla="*/ 2235 w 3241"/>
                <a:gd name="T31" fmla="*/ 1181 h 2205"/>
                <a:gd name="T32" fmla="*/ 2325 w 3241"/>
                <a:gd name="T33" fmla="*/ 1514 h 2205"/>
                <a:gd name="T34" fmla="*/ 2058 w 3241"/>
                <a:gd name="T35" fmla="*/ 1389 h 2205"/>
                <a:gd name="T36" fmla="*/ 421 w 3241"/>
                <a:gd name="T37" fmla="*/ 0 h 2205"/>
                <a:gd name="T38" fmla="*/ 2850 w 3241"/>
                <a:gd name="T39" fmla="*/ 3 h 2205"/>
                <a:gd name="T40" fmla="*/ 2901 w 3241"/>
                <a:gd name="T41" fmla="*/ 29 h 2205"/>
                <a:gd name="T42" fmla="*/ 2936 w 3241"/>
                <a:gd name="T43" fmla="*/ 73 h 2205"/>
                <a:gd name="T44" fmla="*/ 2948 w 3241"/>
                <a:gd name="T45" fmla="*/ 132 h 2205"/>
                <a:gd name="T46" fmla="*/ 2858 w 3241"/>
                <a:gd name="T47" fmla="*/ 1881 h 2205"/>
                <a:gd name="T48" fmla="*/ 2855 w 3241"/>
                <a:gd name="T49" fmla="*/ 116 h 2205"/>
                <a:gd name="T50" fmla="*/ 2835 w 3241"/>
                <a:gd name="T51" fmla="*/ 93 h 2205"/>
                <a:gd name="T52" fmla="*/ 421 w 3241"/>
                <a:gd name="T53" fmla="*/ 89 h 2205"/>
                <a:gd name="T54" fmla="*/ 393 w 3241"/>
                <a:gd name="T55" fmla="*/ 103 h 2205"/>
                <a:gd name="T56" fmla="*/ 382 w 3241"/>
                <a:gd name="T57" fmla="*/ 132 h 2205"/>
                <a:gd name="T58" fmla="*/ 293 w 3241"/>
                <a:gd name="T59" fmla="*/ 1881 h 2205"/>
                <a:gd name="T60" fmla="*/ 296 w 3241"/>
                <a:gd name="T61" fmla="*/ 101 h 2205"/>
                <a:gd name="T62" fmla="*/ 321 w 3241"/>
                <a:gd name="T63" fmla="*/ 49 h 2205"/>
                <a:gd name="T64" fmla="*/ 364 w 3241"/>
                <a:gd name="T65" fmla="*/ 13 h 2205"/>
                <a:gd name="T66" fmla="*/ 421 w 3241"/>
                <a:gd name="T67"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41" h="2205">
                  <a:moveTo>
                    <a:pt x="0" y="2025"/>
                  </a:moveTo>
                  <a:lnTo>
                    <a:pt x="1312" y="2025"/>
                  </a:lnTo>
                  <a:lnTo>
                    <a:pt x="1312" y="2116"/>
                  </a:lnTo>
                  <a:lnTo>
                    <a:pt x="1929" y="2116"/>
                  </a:lnTo>
                  <a:lnTo>
                    <a:pt x="1929" y="2025"/>
                  </a:lnTo>
                  <a:lnTo>
                    <a:pt x="3241" y="2025"/>
                  </a:lnTo>
                  <a:lnTo>
                    <a:pt x="3241" y="2030"/>
                  </a:lnTo>
                  <a:lnTo>
                    <a:pt x="3239" y="2044"/>
                  </a:lnTo>
                  <a:lnTo>
                    <a:pt x="3233" y="2062"/>
                  </a:lnTo>
                  <a:lnTo>
                    <a:pt x="3225" y="2083"/>
                  </a:lnTo>
                  <a:lnTo>
                    <a:pt x="3215" y="2104"/>
                  </a:lnTo>
                  <a:lnTo>
                    <a:pt x="3202" y="2125"/>
                  </a:lnTo>
                  <a:lnTo>
                    <a:pt x="3189" y="2146"/>
                  </a:lnTo>
                  <a:lnTo>
                    <a:pt x="3174" y="2165"/>
                  </a:lnTo>
                  <a:lnTo>
                    <a:pt x="3160" y="2182"/>
                  </a:lnTo>
                  <a:lnTo>
                    <a:pt x="3146" y="2195"/>
                  </a:lnTo>
                  <a:lnTo>
                    <a:pt x="3133" y="2205"/>
                  </a:lnTo>
                  <a:lnTo>
                    <a:pt x="108" y="2205"/>
                  </a:lnTo>
                  <a:lnTo>
                    <a:pt x="96" y="2195"/>
                  </a:lnTo>
                  <a:lnTo>
                    <a:pt x="81" y="2182"/>
                  </a:lnTo>
                  <a:lnTo>
                    <a:pt x="67" y="2165"/>
                  </a:lnTo>
                  <a:lnTo>
                    <a:pt x="52" y="2146"/>
                  </a:lnTo>
                  <a:lnTo>
                    <a:pt x="39" y="2125"/>
                  </a:lnTo>
                  <a:lnTo>
                    <a:pt x="27" y="2104"/>
                  </a:lnTo>
                  <a:lnTo>
                    <a:pt x="16" y="2083"/>
                  </a:lnTo>
                  <a:lnTo>
                    <a:pt x="7" y="2062"/>
                  </a:lnTo>
                  <a:lnTo>
                    <a:pt x="1" y="2044"/>
                  </a:lnTo>
                  <a:lnTo>
                    <a:pt x="0" y="2030"/>
                  </a:lnTo>
                  <a:lnTo>
                    <a:pt x="0" y="2025"/>
                  </a:lnTo>
                  <a:close/>
                  <a:moveTo>
                    <a:pt x="2058" y="835"/>
                  </a:moveTo>
                  <a:lnTo>
                    <a:pt x="2438" y="1212"/>
                  </a:lnTo>
                  <a:lnTo>
                    <a:pt x="2235" y="1181"/>
                  </a:lnTo>
                  <a:lnTo>
                    <a:pt x="2377" y="1487"/>
                  </a:lnTo>
                  <a:lnTo>
                    <a:pt x="2325" y="1514"/>
                  </a:lnTo>
                  <a:lnTo>
                    <a:pt x="2186" y="1211"/>
                  </a:lnTo>
                  <a:lnTo>
                    <a:pt x="2058" y="1389"/>
                  </a:lnTo>
                  <a:lnTo>
                    <a:pt x="2058" y="835"/>
                  </a:lnTo>
                  <a:close/>
                  <a:moveTo>
                    <a:pt x="421" y="0"/>
                  </a:moveTo>
                  <a:lnTo>
                    <a:pt x="2820" y="0"/>
                  </a:lnTo>
                  <a:lnTo>
                    <a:pt x="2850" y="3"/>
                  </a:lnTo>
                  <a:lnTo>
                    <a:pt x="2877" y="13"/>
                  </a:lnTo>
                  <a:lnTo>
                    <a:pt x="2901" y="29"/>
                  </a:lnTo>
                  <a:lnTo>
                    <a:pt x="2920" y="49"/>
                  </a:lnTo>
                  <a:lnTo>
                    <a:pt x="2936" y="73"/>
                  </a:lnTo>
                  <a:lnTo>
                    <a:pt x="2945" y="101"/>
                  </a:lnTo>
                  <a:lnTo>
                    <a:pt x="2948" y="132"/>
                  </a:lnTo>
                  <a:lnTo>
                    <a:pt x="2948" y="1881"/>
                  </a:lnTo>
                  <a:lnTo>
                    <a:pt x="2858" y="1881"/>
                  </a:lnTo>
                  <a:lnTo>
                    <a:pt x="2858" y="132"/>
                  </a:lnTo>
                  <a:lnTo>
                    <a:pt x="2855" y="116"/>
                  </a:lnTo>
                  <a:lnTo>
                    <a:pt x="2848" y="103"/>
                  </a:lnTo>
                  <a:lnTo>
                    <a:pt x="2835" y="93"/>
                  </a:lnTo>
                  <a:lnTo>
                    <a:pt x="2820" y="89"/>
                  </a:lnTo>
                  <a:lnTo>
                    <a:pt x="421" y="89"/>
                  </a:lnTo>
                  <a:lnTo>
                    <a:pt x="405" y="93"/>
                  </a:lnTo>
                  <a:lnTo>
                    <a:pt x="393" y="103"/>
                  </a:lnTo>
                  <a:lnTo>
                    <a:pt x="386" y="116"/>
                  </a:lnTo>
                  <a:lnTo>
                    <a:pt x="382" y="132"/>
                  </a:lnTo>
                  <a:lnTo>
                    <a:pt x="382" y="1881"/>
                  </a:lnTo>
                  <a:lnTo>
                    <a:pt x="293" y="1881"/>
                  </a:lnTo>
                  <a:lnTo>
                    <a:pt x="293" y="132"/>
                  </a:lnTo>
                  <a:lnTo>
                    <a:pt x="296" y="101"/>
                  </a:lnTo>
                  <a:lnTo>
                    <a:pt x="306" y="73"/>
                  </a:lnTo>
                  <a:lnTo>
                    <a:pt x="321" y="49"/>
                  </a:lnTo>
                  <a:lnTo>
                    <a:pt x="340" y="29"/>
                  </a:lnTo>
                  <a:lnTo>
                    <a:pt x="364" y="13"/>
                  </a:lnTo>
                  <a:lnTo>
                    <a:pt x="391" y="3"/>
                  </a:lnTo>
                  <a:lnTo>
                    <a:pt x="4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85000"/>
                    <a:alpha val="18000"/>
                  </a:schemeClr>
                </a:solidFill>
                <a:effectLst/>
                <a:uLnTx/>
                <a:uFillTx/>
                <a:latin typeface="AvenirNext LT Pro Medium" panose="020B0603020202020204" pitchFamily="34" charset="0"/>
                <a:ea typeface="ＭＳ Ｐゴシック"/>
              </a:endParaRPr>
            </a:p>
          </p:txBody>
        </p:sp>
      </p:grpSp>
      <p:sp>
        <p:nvSpPr>
          <p:cNvPr id="95" name="Rectangle 94"/>
          <p:cNvSpPr/>
          <p:nvPr/>
        </p:nvSpPr>
        <p:spPr>
          <a:xfrm>
            <a:off x="1166000" y="2143888"/>
            <a:ext cx="1149286" cy="561690"/>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lumMod val="85000"/>
                    <a:alpha val="8000"/>
                  </a:schemeClr>
                </a:solidFill>
                <a:effectLst/>
                <a:uLnTx/>
                <a:uFillTx/>
                <a:latin typeface="AvenirNext LT Pro Medium" panose="020B0603020202020204" pitchFamily="34" charset="0"/>
                <a:ea typeface="ＭＳ Ｐゴシック"/>
                <a:cs typeface="Arial"/>
              </a:rPr>
              <a:t>Technical Support</a:t>
            </a:r>
          </a:p>
        </p:txBody>
      </p:sp>
      <p:sp>
        <p:nvSpPr>
          <p:cNvPr id="96" name="Rectangle 95"/>
          <p:cNvSpPr/>
          <p:nvPr/>
        </p:nvSpPr>
        <p:spPr>
          <a:xfrm>
            <a:off x="3058014" y="4612708"/>
            <a:ext cx="1456233" cy="561690"/>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Premium Support</a:t>
            </a:r>
          </a:p>
        </p:txBody>
      </p:sp>
      <p:sp>
        <p:nvSpPr>
          <p:cNvPr id="97" name="Rectangle 96"/>
          <p:cNvSpPr/>
          <p:nvPr/>
        </p:nvSpPr>
        <p:spPr>
          <a:xfrm>
            <a:off x="6398613" y="4638578"/>
            <a:ext cx="1165610" cy="315469"/>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Training</a:t>
            </a:r>
          </a:p>
        </p:txBody>
      </p:sp>
      <p:sp>
        <p:nvSpPr>
          <p:cNvPr id="98" name="Rectangle 97"/>
          <p:cNvSpPr/>
          <p:nvPr/>
        </p:nvSpPr>
        <p:spPr>
          <a:xfrm>
            <a:off x="8094081" y="4638581"/>
            <a:ext cx="2348880" cy="561690"/>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Business &amp; Technical Consulting</a:t>
            </a:r>
          </a:p>
        </p:txBody>
      </p:sp>
      <p:sp>
        <p:nvSpPr>
          <p:cNvPr id="99" name="Rectangle 98"/>
          <p:cNvSpPr/>
          <p:nvPr/>
        </p:nvSpPr>
        <p:spPr>
          <a:xfrm>
            <a:off x="4684269" y="4638575"/>
            <a:ext cx="1877376" cy="561690"/>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Esri Managed Services</a:t>
            </a:r>
          </a:p>
        </p:txBody>
      </p:sp>
      <p:sp>
        <p:nvSpPr>
          <p:cNvPr id="100" name="Rectangle 99"/>
          <p:cNvSpPr/>
          <p:nvPr/>
        </p:nvSpPr>
        <p:spPr>
          <a:xfrm>
            <a:off x="9727106" y="2259345"/>
            <a:ext cx="1239537" cy="315469"/>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lumMod val="85000"/>
                    <a:alpha val="8000"/>
                  </a:schemeClr>
                </a:solidFill>
                <a:effectLst/>
                <a:uLnTx/>
                <a:uFillTx/>
                <a:latin typeface="AvenirNext LT Pro Medium" panose="020B0603020202020204" pitchFamily="34" charset="0"/>
                <a:ea typeface="ＭＳ Ｐゴシック"/>
                <a:cs typeface="Arial"/>
              </a:rPr>
              <a:t>Projects</a:t>
            </a:r>
            <a:endParaRPr kumimoji="0" lang="en-US" sz="1400" b="1" i="0" u="none" strike="noStrike" kern="1200" cap="none" spc="0" normalizeH="0" baseline="0" noProof="0" dirty="0">
              <a:ln>
                <a:noFill/>
              </a:ln>
              <a:solidFill>
                <a:schemeClr val="tx1">
                  <a:lumMod val="85000"/>
                  <a:alpha val="8000"/>
                </a:schemeClr>
              </a:solidFill>
              <a:effectLst/>
              <a:uLnTx/>
              <a:uFillTx/>
              <a:latin typeface="AvenirNext LT Pro Medium" panose="020B0603020202020204" pitchFamily="34" charset="0"/>
              <a:ea typeface="ＭＳ Ｐゴシック"/>
              <a:cs typeface="Arial"/>
            </a:endParaRPr>
          </a:p>
        </p:txBody>
      </p:sp>
      <p:sp>
        <p:nvSpPr>
          <p:cNvPr id="102" name="Rectangle 101"/>
          <p:cNvSpPr/>
          <p:nvPr/>
        </p:nvSpPr>
        <p:spPr>
          <a:xfrm>
            <a:off x="1156431" y="2705029"/>
            <a:ext cx="1598668" cy="715578"/>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tx1">
                    <a:lumMod val="85000"/>
                    <a:alpha val="8000"/>
                  </a:schemeClr>
                </a:solidFill>
                <a:effectLst/>
                <a:uLnTx/>
                <a:uFillTx/>
                <a:latin typeface="AvenirNext LT Pro Medium" panose="020B0603020202020204" pitchFamily="34" charset="0"/>
                <a:ea typeface="ＭＳ Ｐゴシック"/>
                <a:cs typeface="Arial"/>
              </a:rPr>
              <a:t>Extensive resources and expert support</a:t>
            </a:r>
          </a:p>
        </p:txBody>
      </p:sp>
      <p:sp>
        <p:nvSpPr>
          <p:cNvPr id="103" name="Rectangle 102"/>
          <p:cNvSpPr/>
          <p:nvPr/>
        </p:nvSpPr>
        <p:spPr>
          <a:xfrm>
            <a:off x="3064579" y="5173762"/>
            <a:ext cx="2151368" cy="715578"/>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9F2">
                    <a:lumMod val="20000"/>
                    <a:lumOff val="80000"/>
                  </a:srgbClr>
                </a:solidFill>
                <a:effectLst/>
                <a:uLnTx/>
                <a:uFillTx/>
                <a:latin typeface="Arial" panose="020B0604020202020204" pitchFamily="34" charset="0"/>
                <a:ea typeface="ＭＳ Ｐゴシック"/>
                <a:cs typeface="Arial" panose="020B0604020202020204" pitchFamily="34" charset="0"/>
              </a:rPr>
              <a:t>Personalized and prioritized case management</a:t>
            </a:r>
          </a:p>
        </p:txBody>
      </p:sp>
      <p:sp>
        <p:nvSpPr>
          <p:cNvPr id="104" name="Rectangle 103"/>
          <p:cNvSpPr/>
          <p:nvPr/>
        </p:nvSpPr>
        <p:spPr>
          <a:xfrm>
            <a:off x="6400664" y="4969842"/>
            <a:ext cx="1769434" cy="715578"/>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9F2">
                    <a:lumMod val="20000"/>
                    <a:lumOff val="80000"/>
                  </a:srgbClr>
                </a:solidFill>
                <a:effectLst/>
                <a:uLnTx/>
                <a:uFillTx/>
                <a:latin typeface="Arial" panose="020B0604020202020204" pitchFamily="34" charset="0"/>
                <a:ea typeface="ＭＳ Ｐゴシック"/>
                <a:cs typeface="Arial" panose="020B0604020202020204" pitchFamily="34" charset="0"/>
              </a:rPr>
              <a:t>Building workforce capabilities and capacity</a:t>
            </a:r>
          </a:p>
        </p:txBody>
      </p:sp>
      <p:sp>
        <p:nvSpPr>
          <p:cNvPr id="105" name="Rectangle 104"/>
          <p:cNvSpPr/>
          <p:nvPr/>
        </p:nvSpPr>
        <p:spPr>
          <a:xfrm>
            <a:off x="8095644" y="5232106"/>
            <a:ext cx="2039668" cy="500135"/>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9F2">
                    <a:lumMod val="20000"/>
                    <a:lumOff val="80000"/>
                  </a:srgbClr>
                </a:solidFill>
                <a:effectLst/>
                <a:uLnTx/>
                <a:uFillTx/>
                <a:latin typeface="Arial" panose="020B0604020202020204" pitchFamily="34" charset="0"/>
                <a:ea typeface="ＭＳ Ｐゴシック"/>
                <a:cs typeface="Arial" panose="020B0604020202020204" pitchFamily="34" charset="0"/>
              </a:rPr>
              <a:t>Subject matter experts working with your team</a:t>
            </a:r>
            <a:endParaRPr kumimoji="0" lang="en-US" sz="1400" b="0" i="1" u="none" strike="noStrike" kern="1200" cap="none" spc="0" normalizeH="0" baseline="0" noProof="0" dirty="0">
              <a:ln>
                <a:noFill/>
              </a:ln>
              <a:solidFill>
                <a:schemeClr val="accent3"/>
              </a:solidFill>
              <a:effectLst/>
              <a:uLnTx/>
              <a:uFillTx/>
              <a:latin typeface="Arial" panose="020B0604020202020204" pitchFamily="34" charset="0"/>
              <a:ea typeface="ＭＳ Ｐゴシック"/>
              <a:cs typeface="Arial" panose="020B0604020202020204" pitchFamily="34" charset="0"/>
            </a:endParaRPr>
          </a:p>
        </p:txBody>
      </p:sp>
      <p:sp>
        <p:nvSpPr>
          <p:cNvPr id="106" name="Rectangle 105"/>
          <p:cNvSpPr/>
          <p:nvPr/>
        </p:nvSpPr>
        <p:spPr>
          <a:xfrm>
            <a:off x="9727106" y="2605568"/>
            <a:ext cx="1653282" cy="1146466"/>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tx1">
                    <a:lumMod val="85000"/>
                    <a:alpha val="8000"/>
                  </a:schemeClr>
                </a:solidFill>
                <a:effectLst/>
                <a:uLnTx/>
                <a:uFillTx/>
                <a:latin typeface="AvenirNext LT Pro Medium" panose="020B0603020202020204" pitchFamily="34" charset="0"/>
                <a:ea typeface="ＭＳ Ｐゴシック"/>
                <a:cs typeface="Arial"/>
              </a:rPr>
              <a:t>Delivering transformational capability to customers through </a:t>
            </a:r>
            <a:r>
              <a:rPr lang="en-US" sz="1400" i="1" dirty="0">
                <a:solidFill>
                  <a:schemeClr val="tx1">
                    <a:lumMod val="85000"/>
                    <a:alpha val="8000"/>
                  </a:schemeClr>
                </a:solidFill>
                <a:latin typeface="AvenirNext LT Pro Medium" panose="020B0603020202020204" pitchFamily="34" charset="0"/>
                <a:ea typeface="ＭＳ Ｐゴシック"/>
                <a:cs typeface="Arial"/>
              </a:rPr>
              <a:t>t</a:t>
            </a:r>
            <a:r>
              <a:rPr kumimoji="0" lang="en-US" sz="1400" b="0" i="1" u="none" strike="noStrike" kern="1200" cap="none" spc="0" normalizeH="0" baseline="0" noProof="0" dirty="0" err="1">
                <a:ln>
                  <a:noFill/>
                </a:ln>
                <a:solidFill>
                  <a:schemeClr val="tx1">
                    <a:lumMod val="85000"/>
                    <a:alpha val="8000"/>
                  </a:schemeClr>
                </a:solidFill>
                <a:effectLst/>
                <a:uLnTx/>
                <a:uFillTx/>
                <a:latin typeface="AvenirNext LT Pro Medium" panose="020B0603020202020204" pitchFamily="34" charset="0"/>
                <a:ea typeface="ＭＳ Ｐゴシック"/>
                <a:cs typeface="Arial"/>
              </a:rPr>
              <a:t>eaming</a:t>
            </a:r>
            <a:endParaRPr kumimoji="0" lang="en-US" sz="1400" b="0" i="1" u="none" strike="noStrike" kern="1200" cap="none" spc="0" normalizeH="0" baseline="0" noProof="0" dirty="0">
              <a:ln>
                <a:noFill/>
              </a:ln>
              <a:solidFill>
                <a:schemeClr val="tx1">
                  <a:lumMod val="85000"/>
                  <a:alpha val="8000"/>
                </a:schemeClr>
              </a:solidFill>
              <a:effectLst/>
              <a:uLnTx/>
              <a:uFillTx/>
              <a:latin typeface="AvenirNext LT Pro Medium" panose="020B0603020202020204" pitchFamily="34" charset="0"/>
              <a:ea typeface="ＭＳ Ｐゴシック"/>
              <a:cs typeface="Arial"/>
            </a:endParaRPr>
          </a:p>
        </p:txBody>
      </p:sp>
      <p:sp>
        <p:nvSpPr>
          <p:cNvPr id="108" name="Rectangle 107"/>
          <p:cNvSpPr/>
          <p:nvPr/>
        </p:nvSpPr>
        <p:spPr>
          <a:xfrm>
            <a:off x="4706242" y="5208386"/>
            <a:ext cx="1449758" cy="500135"/>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9F2">
                    <a:lumMod val="20000"/>
                    <a:lumOff val="80000"/>
                  </a:srgbClr>
                </a:solidFill>
                <a:effectLst/>
                <a:uLnTx/>
                <a:uFillTx/>
                <a:latin typeface="Arial" panose="020B0604020202020204" pitchFamily="34" charset="0"/>
                <a:ea typeface="ＭＳ Ｐゴシック"/>
                <a:cs typeface="Arial" panose="020B0604020202020204" pitchFamily="34" charset="0"/>
              </a:rPr>
              <a:t>Managing GIS in the cloud</a:t>
            </a:r>
          </a:p>
        </p:txBody>
      </p:sp>
      <p:grpSp>
        <p:nvGrpSpPr>
          <p:cNvPr id="152" name="Group 22"/>
          <p:cNvGrpSpPr>
            <a:grpSpLocks noChangeAspect="1"/>
          </p:cNvGrpSpPr>
          <p:nvPr/>
        </p:nvGrpSpPr>
        <p:grpSpPr bwMode="auto">
          <a:xfrm>
            <a:off x="3638749" y="3332414"/>
            <a:ext cx="534166" cy="686955"/>
            <a:chOff x="4116" y="1815"/>
            <a:chExt cx="444" cy="571"/>
          </a:xfrm>
        </p:grpSpPr>
        <p:sp useBgFill="1">
          <p:nvSpPr>
            <p:cNvPr id="153" name="Freeform 26"/>
            <p:cNvSpPr>
              <a:spLocks noEditPoints="1"/>
            </p:cNvSpPr>
            <p:nvPr/>
          </p:nvSpPr>
          <p:spPr bwMode="auto">
            <a:xfrm>
              <a:off x="4116" y="1815"/>
              <a:ext cx="444" cy="571"/>
            </a:xfrm>
            <a:custGeom>
              <a:avLst/>
              <a:gdLst>
                <a:gd name="T0" fmla="*/ 934 w 2224"/>
                <a:gd name="T1" fmla="*/ 124 h 2855"/>
                <a:gd name="T2" fmla="*/ 737 w 2224"/>
                <a:gd name="T3" fmla="*/ 243 h 2855"/>
                <a:gd name="T4" fmla="*/ 605 w 2224"/>
                <a:gd name="T5" fmla="*/ 432 h 2855"/>
                <a:gd name="T6" fmla="*/ 601 w 2224"/>
                <a:gd name="T7" fmla="*/ 549 h 2855"/>
                <a:gd name="T8" fmla="*/ 795 w 2224"/>
                <a:gd name="T9" fmla="*/ 372 h 2855"/>
                <a:gd name="T10" fmla="*/ 1050 w 2224"/>
                <a:gd name="T11" fmla="*/ 288 h 2855"/>
                <a:gd name="T12" fmla="*/ 1313 w 2224"/>
                <a:gd name="T13" fmla="*/ 313 h 2855"/>
                <a:gd name="T14" fmla="*/ 1532 w 2224"/>
                <a:gd name="T15" fmla="*/ 432 h 2855"/>
                <a:gd name="T16" fmla="*/ 1644 w 2224"/>
                <a:gd name="T17" fmla="*/ 508 h 2855"/>
                <a:gd name="T18" fmla="*/ 1536 w 2224"/>
                <a:gd name="T19" fmla="*/ 296 h 2855"/>
                <a:gd name="T20" fmla="*/ 1350 w 2224"/>
                <a:gd name="T21" fmla="*/ 150 h 2855"/>
                <a:gd name="T22" fmla="*/ 1112 w 2224"/>
                <a:gd name="T23" fmla="*/ 95 h 2855"/>
                <a:gd name="T24" fmla="*/ 1315 w 2224"/>
                <a:gd name="T25" fmla="*/ 34 h 2855"/>
                <a:gd name="T26" fmla="*/ 1544 w 2224"/>
                <a:gd name="T27" fmla="*/ 167 h 2855"/>
                <a:gd name="T28" fmla="*/ 1700 w 2224"/>
                <a:gd name="T29" fmla="*/ 380 h 2855"/>
                <a:gd name="T30" fmla="*/ 1758 w 2224"/>
                <a:gd name="T31" fmla="*/ 646 h 2855"/>
                <a:gd name="T32" fmla="*/ 1779 w 2224"/>
                <a:gd name="T33" fmla="*/ 851 h 2855"/>
                <a:gd name="T34" fmla="*/ 1821 w 2224"/>
                <a:gd name="T35" fmla="*/ 935 h 2855"/>
                <a:gd name="T36" fmla="*/ 1796 w 2224"/>
                <a:gd name="T37" fmla="*/ 1253 h 2855"/>
                <a:gd name="T38" fmla="*/ 1712 w 2224"/>
                <a:gd name="T39" fmla="*/ 1294 h 2855"/>
                <a:gd name="T40" fmla="*/ 1588 w 2224"/>
                <a:gd name="T41" fmla="*/ 1376 h 2855"/>
                <a:gd name="T42" fmla="*/ 1393 w 2224"/>
                <a:gd name="T43" fmla="*/ 1516 h 2855"/>
                <a:gd name="T44" fmla="*/ 1467 w 2224"/>
                <a:gd name="T45" fmla="*/ 1546 h 2855"/>
                <a:gd name="T46" fmla="*/ 1795 w 2224"/>
                <a:gd name="T47" fmla="*/ 1568 h 2855"/>
                <a:gd name="T48" fmla="*/ 1998 w 2224"/>
                <a:gd name="T49" fmla="*/ 1641 h 2855"/>
                <a:gd name="T50" fmla="*/ 2142 w 2224"/>
                <a:gd name="T51" fmla="*/ 1803 h 2855"/>
                <a:gd name="T52" fmla="*/ 2197 w 2224"/>
                <a:gd name="T53" fmla="*/ 2065 h 2855"/>
                <a:gd name="T54" fmla="*/ 2218 w 2224"/>
                <a:gd name="T55" fmla="*/ 2435 h 2855"/>
                <a:gd name="T56" fmla="*/ 2224 w 2224"/>
                <a:gd name="T57" fmla="*/ 2749 h 2855"/>
                <a:gd name="T58" fmla="*/ 2184 w 2224"/>
                <a:gd name="T59" fmla="*/ 2832 h 2855"/>
                <a:gd name="T60" fmla="*/ 105 w 2224"/>
                <a:gd name="T61" fmla="*/ 2855 h 2855"/>
                <a:gd name="T62" fmla="*/ 23 w 2224"/>
                <a:gd name="T63" fmla="*/ 2815 h 2855"/>
                <a:gd name="T64" fmla="*/ 0 w 2224"/>
                <a:gd name="T65" fmla="*/ 2673 h 2855"/>
                <a:gd name="T66" fmla="*/ 9 w 2224"/>
                <a:gd name="T67" fmla="*/ 2350 h 2855"/>
                <a:gd name="T68" fmla="*/ 36 w 2224"/>
                <a:gd name="T69" fmla="*/ 1959 h 2855"/>
                <a:gd name="T70" fmla="*/ 110 w 2224"/>
                <a:gd name="T71" fmla="*/ 1756 h 2855"/>
                <a:gd name="T72" fmla="*/ 273 w 2224"/>
                <a:gd name="T73" fmla="*/ 1613 h 2855"/>
                <a:gd name="T74" fmla="*/ 524 w 2224"/>
                <a:gd name="T75" fmla="*/ 1562 h 2855"/>
                <a:gd name="T76" fmla="*/ 836 w 2224"/>
                <a:gd name="T77" fmla="*/ 1542 h 2855"/>
                <a:gd name="T78" fmla="*/ 792 w 2224"/>
                <a:gd name="T79" fmla="*/ 1486 h 2855"/>
                <a:gd name="T80" fmla="*/ 610 w 2224"/>
                <a:gd name="T81" fmla="*/ 1325 h 2855"/>
                <a:gd name="T82" fmla="*/ 516 w 2224"/>
                <a:gd name="T83" fmla="*/ 1294 h 2855"/>
                <a:gd name="T84" fmla="*/ 431 w 2224"/>
                <a:gd name="T85" fmla="*/ 1253 h 2855"/>
                <a:gd name="T86" fmla="*/ 407 w 2224"/>
                <a:gd name="T87" fmla="*/ 935 h 2855"/>
                <a:gd name="T88" fmla="*/ 447 w 2224"/>
                <a:gd name="T89" fmla="*/ 851 h 2855"/>
                <a:gd name="T90" fmla="*/ 482 w 2224"/>
                <a:gd name="T91" fmla="*/ 508 h 2855"/>
                <a:gd name="T92" fmla="*/ 591 w 2224"/>
                <a:gd name="T93" fmla="*/ 265 h 2855"/>
                <a:gd name="T94" fmla="*/ 787 w 2224"/>
                <a:gd name="T95" fmla="*/ 88 h 2855"/>
                <a:gd name="T96" fmla="*/ 1042 w 2224"/>
                <a:gd name="T97" fmla="*/ 5 h 2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24" h="2855">
                  <a:moveTo>
                    <a:pt x="1112" y="95"/>
                  </a:moveTo>
                  <a:lnTo>
                    <a:pt x="1050" y="98"/>
                  </a:lnTo>
                  <a:lnTo>
                    <a:pt x="991" y="109"/>
                  </a:lnTo>
                  <a:lnTo>
                    <a:pt x="934" y="124"/>
                  </a:lnTo>
                  <a:lnTo>
                    <a:pt x="880" y="146"/>
                  </a:lnTo>
                  <a:lnTo>
                    <a:pt x="829" y="174"/>
                  </a:lnTo>
                  <a:lnTo>
                    <a:pt x="781" y="205"/>
                  </a:lnTo>
                  <a:lnTo>
                    <a:pt x="737" y="243"/>
                  </a:lnTo>
                  <a:lnTo>
                    <a:pt x="697" y="284"/>
                  </a:lnTo>
                  <a:lnTo>
                    <a:pt x="661" y="330"/>
                  </a:lnTo>
                  <a:lnTo>
                    <a:pt x="631" y="380"/>
                  </a:lnTo>
                  <a:lnTo>
                    <a:pt x="605" y="432"/>
                  </a:lnTo>
                  <a:lnTo>
                    <a:pt x="585" y="487"/>
                  </a:lnTo>
                  <a:lnTo>
                    <a:pt x="572" y="544"/>
                  </a:lnTo>
                  <a:lnTo>
                    <a:pt x="563" y="604"/>
                  </a:lnTo>
                  <a:lnTo>
                    <a:pt x="601" y="549"/>
                  </a:lnTo>
                  <a:lnTo>
                    <a:pt x="642" y="498"/>
                  </a:lnTo>
                  <a:lnTo>
                    <a:pt x="689" y="451"/>
                  </a:lnTo>
                  <a:lnTo>
                    <a:pt x="740" y="409"/>
                  </a:lnTo>
                  <a:lnTo>
                    <a:pt x="795" y="372"/>
                  </a:lnTo>
                  <a:lnTo>
                    <a:pt x="854" y="342"/>
                  </a:lnTo>
                  <a:lnTo>
                    <a:pt x="917" y="317"/>
                  </a:lnTo>
                  <a:lnTo>
                    <a:pt x="983" y="299"/>
                  </a:lnTo>
                  <a:lnTo>
                    <a:pt x="1050" y="288"/>
                  </a:lnTo>
                  <a:lnTo>
                    <a:pt x="1122" y="284"/>
                  </a:lnTo>
                  <a:lnTo>
                    <a:pt x="1187" y="288"/>
                  </a:lnTo>
                  <a:lnTo>
                    <a:pt x="1251" y="297"/>
                  </a:lnTo>
                  <a:lnTo>
                    <a:pt x="1313" y="313"/>
                  </a:lnTo>
                  <a:lnTo>
                    <a:pt x="1372" y="335"/>
                  </a:lnTo>
                  <a:lnTo>
                    <a:pt x="1429" y="361"/>
                  </a:lnTo>
                  <a:lnTo>
                    <a:pt x="1482" y="394"/>
                  </a:lnTo>
                  <a:lnTo>
                    <a:pt x="1532" y="432"/>
                  </a:lnTo>
                  <a:lnTo>
                    <a:pt x="1578" y="473"/>
                  </a:lnTo>
                  <a:lnTo>
                    <a:pt x="1620" y="519"/>
                  </a:lnTo>
                  <a:lnTo>
                    <a:pt x="1656" y="568"/>
                  </a:lnTo>
                  <a:lnTo>
                    <a:pt x="1644" y="508"/>
                  </a:lnTo>
                  <a:lnTo>
                    <a:pt x="1626" y="450"/>
                  </a:lnTo>
                  <a:lnTo>
                    <a:pt x="1602" y="395"/>
                  </a:lnTo>
                  <a:lnTo>
                    <a:pt x="1571" y="343"/>
                  </a:lnTo>
                  <a:lnTo>
                    <a:pt x="1536" y="296"/>
                  </a:lnTo>
                  <a:lnTo>
                    <a:pt x="1496" y="251"/>
                  </a:lnTo>
                  <a:lnTo>
                    <a:pt x="1452" y="213"/>
                  </a:lnTo>
                  <a:lnTo>
                    <a:pt x="1402" y="179"/>
                  </a:lnTo>
                  <a:lnTo>
                    <a:pt x="1350" y="150"/>
                  </a:lnTo>
                  <a:lnTo>
                    <a:pt x="1295" y="126"/>
                  </a:lnTo>
                  <a:lnTo>
                    <a:pt x="1237" y="109"/>
                  </a:lnTo>
                  <a:lnTo>
                    <a:pt x="1175" y="99"/>
                  </a:lnTo>
                  <a:lnTo>
                    <a:pt x="1112" y="95"/>
                  </a:lnTo>
                  <a:close/>
                  <a:moveTo>
                    <a:pt x="1112" y="0"/>
                  </a:moveTo>
                  <a:lnTo>
                    <a:pt x="1182" y="5"/>
                  </a:lnTo>
                  <a:lnTo>
                    <a:pt x="1250" y="16"/>
                  </a:lnTo>
                  <a:lnTo>
                    <a:pt x="1315" y="34"/>
                  </a:lnTo>
                  <a:lnTo>
                    <a:pt x="1378" y="58"/>
                  </a:lnTo>
                  <a:lnTo>
                    <a:pt x="1437" y="88"/>
                  </a:lnTo>
                  <a:lnTo>
                    <a:pt x="1493" y="126"/>
                  </a:lnTo>
                  <a:lnTo>
                    <a:pt x="1544" y="167"/>
                  </a:lnTo>
                  <a:lnTo>
                    <a:pt x="1591" y="214"/>
                  </a:lnTo>
                  <a:lnTo>
                    <a:pt x="1633" y="265"/>
                  </a:lnTo>
                  <a:lnTo>
                    <a:pt x="1669" y="320"/>
                  </a:lnTo>
                  <a:lnTo>
                    <a:pt x="1700" y="380"/>
                  </a:lnTo>
                  <a:lnTo>
                    <a:pt x="1724" y="442"/>
                  </a:lnTo>
                  <a:lnTo>
                    <a:pt x="1742" y="508"/>
                  </a:lnTo>
                  <a:lnTo>
                    <a:pt x="1753" y="575"/>
                  </a:lnTo>
                  <a:lnTo>
                    <a:pt x="1758" y="646"/>
                  </a:lnTo>
                  <a:lnTo>
                    <a:pt x="1758" y="820"/>
                  </a:lnTo>
                  <a:lnTo>
                    <a:pt x="1759" y="828"/>
                  </a:lnTo>
                  <a:lnTo>
                    <a:pt x="1760" y="838"/>
                  </a:lnTo>
                  <a:lnTo>
                    <a:pt x="1779" y="851"/>
                  </a:lnTo>
                  <a:lnTo>
                    <a:pt x="1796" y="868"/>
                  </a:lnTo>
                  <a:lnTo>
                    <a:pt x="1810" y="887"/>
                  </a:lnTo>
                  <a:lnTo>
                    <a:pt x="1818" y="910"/>
                  </a:lnTo>
                  <a:lnTo>
                    <a:pt x="1821" y="935"/>
                  </a:lnTo>
                  <a:lnTo>
                    <a:pt x="1821" y="1185"/>
                  </a:lnTo>
                  <a:lnTo>
                    <a:pt x="1818" y="1210"/>
                  </a:lnTo>
                  <a:lnTo>
                    <a:pt x="1810" y="1233"/>
                  </a:lnTo>
                  <a:lnTo>
                    <a:pt x="1796" y="1253"/>
                  </a:lnTo>
                  <a:lnTo>
                    <a:pt x="1779" y="1269"/>
                  </a:lnTo>
                  <a:lnTo>
                    <a:pt x="1760" y="1283"/>
                  </a:lnTo>
                  <a:lnTo>
                    <a:pt x="1737" y="1291"/>
                  </a:lnTo>
                  <a:lnTo>
                    <a:pt x="1712" y="1294"/>
                  </a:lnTo>
                  <a:lnTo>
                    <a:pt x="1686" y="1290"/>
                  </a:lnTo>
                  <a:lnTo>
                    <a:pt x="1663" y="1282"/>
                  </a:lnTo>
                  <a:lnTo>
                    <a:pt x="1627" y="1330"/>
                  </a:lnTo>
                  <a:lnTo>
                    <a:pt x="1588" y="1376"/>
                  </a:lnTo>
                  <a:lnTo>
                    <a:pt x="1545" y="1417"/>
                  </a:lnTo>
                  <a:lnTo>
                    <a:pt x="1498" y="1454"/>
                  </a:lnTo>
                  <a:lnTo>
                    <a:pt x="1447" y="1488"/>
                  </a:lnTo>
                  <a:lnTo>
                    <a:pt x="1393" y="1516"/>
                  </a:lnTo>
                  <a:lnTo>
                    <a:pt x="1336" y="1539"/>
                  </a:lnTo>
                  <a:lnTo>
                    <a:pt x="1336" y="1539"/>
                  </a:lnTo>
                  <a:lnTo>
                    <a:pt x="1400" y="1543"/>
                  </a:lnTo>
                  <a:lnTo>
                    <a:pt x="1467" y="1546"/>
                  </a:lnTo>
                  <a:lnTo>
                    <a:pt x="1541" y="1551"/>
                  </a:lnTo>
                  <a:lnTo>
                    <a:pt x="1619" y="1556"/>
                  </a:lnTo>
                  <a:lnTo>
                    <a:pt x="1703" y="1562"/>
                  </a:lnTo>
                  <a:lnTo>
                    <a:pt x="1795" y="1568"/>
                  </a:lnTo>
                  <a:lnTo>
                    <a:pt x="1850" y="1577"/>
                  </a:lnTo>
                  <a:lnTo>
                    <a:pt x="1902" y="1591"/>
                  </a:lnTo>
                  <a:lnTo>
                    <a:pt x="1951" y="1613"/>
                  </a:lnTo>
                  <a:lnTo>
                    <a:pt x="1998" y="1641"/>
                  </a:lnTo>
                  <a:lnTo>
                    <a:pt x="2042" y="1675"/>
                  </a:lnTo>
                  <a:lnTo>
                    <a:pt x="2080" y="1713"/>
                  </a:lnTo>
                  <a:lnTo>
                    <a:pt x="2114" y="1756"/>
                  </a:lnTo>
                  <a:lnTo>
                    <a:pt x="2142" y="1803"/>
                  </a:lnTo>
                  <a:lnTo>
                    <a:pt x="2165" y="1852"/>
                  </a:lnTo>
                  <a:lnTo>
                    <a:pt x="2181" y="1904"/>
                  </a:lnTo>
                  <a:lnTo>
                    <a:pt x="2188" y="1959"/>
                  </a:lnTo>
                  <a:lnTo>
                    <a:pt x="2197" y="2065"/>
                  </a:lnTo>
                  <a:lnTo>
                    <a:pt x="2204" y="2165"/>
                  </a:lnTo>
                  <a:lnTo>
                    <a:pt x="2210" y="2260"/>
                  </a:lnTo>
                  <a:lnTo>
                    <a:pt x="2215" y="2350"/>
                  </a:lnTo>
                  <a:lnTo>
                    <a:pt x="2218" y="2435"/>
                  </a:lnTo>
                  <a:lnTo>
                    <a:pt x="2221" y="2517"/>
                  </a:lnTo>
                  <a:lnTo>
                    <a:pt x="2223" y="2597"/>
                  </a:lnTo>
                  <a:lnTo>
                    <a:pt x="2224" y="2673"/>
                  </a:lnTo>
                  <a:lnTo>
                    <a:pt x="2224" y="2749"/>
                  </a:lnTo>
                  <a:lnTo>
                    <a:pt x="2222" y="2774"/>
                  </a:lnTo>
                  <a:lnTo>
                    <a:pt x="2213" y="2795"/>
                  </a:lnTo>
                  <a:lnTo>
                    <a:pt x="2201" y="2815"/>
                  </a:lnTo>
                  <a:lnTo>
                    <a:pt x="2184" y="2832"/>
                  </a:lnTo>
                  <a:lnTo>
                    <a:pt x="2165" y="2844"/>
                  </a:lnTo>
                  <a:lnTo>
                    <a:pt x="2143" y="2852"/>
                  </a:lnTo>
                  <a:lnTo>
                    <a:pt x="2119" y="2855"/>
                  </a:lnTo>
                  <a:lnTo>
                    <a:pt x="105" y="2855"/>
                  </a:lnTo>
                  <a:lnTo>
                    <a:pt x="81" y="2852"/>
                  </a:lnTo>
                  <a:lnTo>
                    <a:pt x="59" y="2844"/>
                  </a:lnTo>
                  <a:lnTo>
                    <a:pt x="40" y="2832"/>
                  </a:lnTo>
                  <a:lnTo>
                    <a:pt x="23" y="2815"/>
                  </a:lnTo>
                  <a:lnTo>
                    <a:pt x="11" y="2795"/>
                  </a:lnTo>
                  <a:lnTo>
                    <a:pt x="2" y="2774"/>
                  </a:lnTo>
                  <a:lnTo>
                    <a:pt x="0" y="2749"/>
                  </a:lnTo>
                  <a:lnTo>
                    <a:pt x="0" y="2673"/>
                  </a:lnTo>
                  <a:lnTo>
                    <a:pt x="1" y="2597"/>
                  </a:lnTo>
                  <a:lnTo>
                    <a:pt x="3" y="2517"/>
                  </a:lnTo>
                  <a:lnTo>
                    <a:pt x="6" y="2436"/>
                  </a:lnTo>
                  <a:lnTo>
                    <a:pt x="9" y="2350"/>
                  </a:lnTo>
                  <a:lnTo>
                    <a:pt x="14" y="2260"/>
                  </a:lnTo>
                  <a:lnTo>
                    <a:pt x="20" y="2165"/>
                  </a:lnTo>
                  <a:lnTo>
                    <a:pt x="27" y="2065"/>
                  </a:lnTo>
                  <a:lnTo>
                    <a:pt x="36" y="1959"/>
                  </a:lnTo>
                  <a:lnTo>
                    <a:pt x="43" y="1904"/>
                  </a:lnTo>
                  <a:lnTo>
                    <a:pt x="59" y="1852"/>
                  </a:lnTo>
                  <a:lnTo>
                    <a:pt x="82" y="1803"/>
                  </a:lnTo>
                  <a:lnTo>
                    <a:pt x="110" y="1756"/>
                  </a:lnTo>
                  <a:lnTo>
                    <a:pt x="144" y="1713"/>
                  </a:lnTo>
                  <a:lnTo>
                    <a:pt x="183" y="1675"/>
                  </a:lnTo>
                  <a:lnTo>
                    <a:pt x="226" y="1641"/>
                  </a:lnTo>
                  <a:lnTo>
                    <a:pt x="273" y="1613"/>
                  </a:lnTo>
                  <a:lnTo>
                    <a:pt x="322" y="1591"/>
                  </a:lnTo>
                  <a:lnTo>
                    <a:pt x="374" y="1575"/>
                  </a:lnTo>
                  <a:lnTo>
                    <a:pt x="429" y="1568"/>
                  </a:lnTo>
                  <a:lnTo>
                    <a:pt x="524" y="1562"/>
                  </a:lnTo>
                  <a:lnTo>
                    <a:pt x="611" y="1556"/>
                  </a:lnTo>
                  <a:lnTo>
                    <a:pt x="692" y="1550"/>
                  </a:lnTo>
                  <a:lnTo>
                    <a:pt x="766" y="1545"/>
                  </a:lnTo>
                  <a:lnTo>
                    <a:pt x="836" y="1542"/>
                  </a:lnTo>
                  <a:lnTo>
                    <a:pt x="903" y="1539"/>
                  </a:lnTo>
                  <a:lnTo>
                    <a:pt x="903" y="1538"/>
                  </a:lnTo>
                  <a:lnTo>
                    <a:pt x="845" y="1514"/>
                  </a:lnTo>
                  <a:lnTo>
                    <a:pt x="792" y="1486"/>
                  </a:lnTo>
                  <a:lnTo>
                    <a:pt x="741" y="1452"/>
                  </a:lnTo>
                  <a:lnTo>
                    <a:pt x="694" y="1413"/>
                  </a:lnTo>
                  <a:lnTo>
                    <a:pt x="650" y="1372"/>
                  </a:lnTo>
                  <a:lnTo>
                    <a:pt x="610" y="1325"/>
                  </a:lnTo>
                  <a:lnTo>
                    <a:pt x="575" y="1276"/>
                  </a:lnTo>
                  <a:lnTo>
                    <a:pt x="557" y="1285"/>
                  </a:lnTo>
                  <a:lnTo>
                    <a:pt x="538" y="1291"/>
                  </a:lnTo>
                  <a:lnTo>
                    <a:pt x="516" y="1294"/>
                  </a:lnTo>
                  <a:lnTo>
                    <a:pt x="492" y="1291"/>
                  </a:lnTo>
                  <a:lnTo>
                    <a:pt x="469" y="1283"/>
                  </a:lnTo>
                  <a:lnTo>
                    <a:pt x="448" y="1269"/>
                  </a:lnTo>
                  <a:lnTo>
                    <a:pt x="431" y="1253"/>
                  </a:lnTo>
                  <a:lnTo>
                    <a:pt x="418" y="1233"/>
                  </a:lnTo>
                  <a:lnTo>
                    <a:pt x="411" y="1210"/>
                  </a:lnTo>
                  <a:lnTo>
                    <a:pt x="407" y="1185"/>
                  </a:lnTo>
                  <a:lnTo>
                    <a:pt x="407" y="935"/>
                  </a:lnTo>
                  <a:lnTo>
                    <a:pt x="411" y="910"/>
                  </a:lnTo>
                  <a:lnTo>
                    <a:pt x="418" y="889"/>
                  </a:lnTo>
                  <a:lnTo>
                    <a:pt x="431" y="868"/>
                  </a:lnTo>
                  <a:lnTo>
                    <a:pt x="447" y="851"/>
                  </a:lnTo>
                  <a:lnTo>
                    <a:pt x="466" y="839"/>
                  </a:lnTo>
                  <a:lnTo>
                    <a:pt x="466" y="646"/>
                  </a:lnTo>
                  <a:lnTo>
                    <a:pt x="471" y="575"/>
                  </a:lnTo>
                  <a:lnTo>
                    <a:pt x="482" y="508"/>
                  </a:lnTo>
                  <a:lnTo>
                    <a:pt x="500" y="442"/>
                  </a:lnTo>
                  <a:lnTo>
                    <a:pt x="524" y="380"/>
                  </a:lnTo>
                  <a:lnTo>
                    <a:pt x="555" y="320"/>
                  </a:lnTo>
                  <a:lnTo>
                    <a:pt x="591" y="265"/>
                  </a:lnTo>
                  <a:lnTo>
                    <a:pt x="633" y="214"/>
                  </a:lnTo>
                  <a:lnTo>
                    <a:pt x="680" y="167"/>
                  </a:lnTo>
                  <a:lnTo>
                    <a:pt x="731" y="126"/>
                  </a:lnTo>
                  <a:lnTo>
                    <a:pt x="787" y="88"/>
                  </a:lnTo>
                  <a:lnTo>
                    <a:pt x="846" y="58"/>
                  </a:lnTo>
                  <a:lnTo>
                    <a:pt x="909" y="34"/>
                  </a:lnTo>
                  <a:lnTo>
                    <a:pt x="974" y="16"/>
                  </a:lnTo>
                  <a:lnTo>
                    <a:pt x="1042" y="5"/>
                  </a:lnTo>
                  <a:lnTo>
                    <a:pt x="1112"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54" name="Freeform 27"/>
            <p:cNvSpPr>
              <a:spLocks noEditPoints="1"/>
            </p:cNvSpPr>
            <p:nvPr/>
          </p:nvSpPr>
          <p:spPr bwMode="auto">
            <a:xfrm>
              <a:off x="4137" y="1893"/>
              <a:ext cx="402" cy="472"/>
            </a:xfrm>
            <a:custGeom>
              <a:avLst/>
              <a:gdLst>
                <a:gd name="T0" fmla="*/ 1258 w 2014"/>
                <a:gd name="T1" fmla="*/ 1577 h 2359"/>
                <a:gd name="T2" fmla="*/ 1221 w 2014"/>
                <a:gd name="T3" fmla="*/ 1625 h 2359"/>
                <a:gd name="T4" fmla="*/ 1221 w 2014"/>
                <a:gd name="T5" fmla="*/ 1893 h 2359"/>
                <a:gd name="T6" fmla="*/ 1258 w 2014"/>
                <a:gd name="T7" fmla="*/ 1941 h 2359"/>
                <a:gd name="T8" fmla="*/ 1795 w 2014"/>
                <a:gd name="T9" fmla="*/ 1952 h 2359"/>
                <a:gd name="T10" fmla="*/ 1853 w 2014"/>
                <a:gd name="T11" fmla="*/ 1929 h 2359"/>
                <a:gd name="T12" fmla="*/ 1876 w 2014"/>
                <a:gd name="T13" fmla="*/ 1871 h 2359"/>
                <a:gd name="T14" fmla="*/ 1865 w 2014"/>
                <a:gd name="T15" fmla="*/ 1606 h 2359"/>
                <a:gd name="T16" fmla="*/ 1817 w 2014"/>
                <a:gd name="T17" fmla="*/ 1570 h 2359"/>
                <a:gd name="T18" fmla="*/ 1006 w 2014"/>
                <a:gd name="T19" fmla="*/ 1250 h 2359"/>
                <a:gd name="T20" fmla="*/ 1169 w 2014"/>
                <a:gd name="T21" fmla="*/ 1254 h 2359"/>
                <a:gd name="T22" fmla="*/ 1355 w 2014"/>
                <a:gd name="T23" fmla="*/ 1263 h 2359"/>
                <a:gd name="T24" fmla="*/ 1590 w 2014"/>
                <a:gd name="T25" fmla="*/ 1278 h 2359"/>
                <a:gd name="T26" fmla="*/ 1770 w 2014"/>
                <a:gd name="T27" fmla="*/ 1305 h 2359"/>
                <a:gd name="T28" fmla="*/ 1882 w 2014"/>
                <a:gd name="T29" fmla="*/ 1379 h 2359"/>
                <a:gd name="T30" fmla="*/ 1957 w 2014"/>
                <a:gd name="T31" fmla="*/ 1491 h 2359"/>
                <a:gd name="T32" fmla="*/ 1986 w 2014"/>
                <a:gd name="T33" fmla="*/ 1691 h 2359"/>
                <a:gd name="T34" fmla="*/ 2006 w 2014"/>
                <a:gd name="T35" fmla="*/ 1998 h 2359"/>
                <a:gd name="T36" fmla="*/ 2013 w 2014"/>
                <a:gd name="T37" fmla="*/ 2272 h 2359"/>
                <a:gd name="T38" fmla="*/ 1 w 2014"/>
                <a:gd name="T39" fmla="*/ 2272 h 2359"/>
                <a:gd name="T40" fmla="*/ 8 w 2014"/>
                <a:gd name="T41" fmla="*/ 1998 h 2359"/>
                <a:gd name="T42" fmla="*/ 28 w 2014"/>
                <a:gd name="T43" fmla="*/ 1691 h 2359"/>
                <a:gd name="T44" fmla="*/ 57 w 2014"/>
                <a:gd name="T45" fmla="*/ 1491 h 2359"/>
                <a:gd name="T46" fmla="*/ 132 w 2014"/>
                <a:gd name="T47" fmla="*/ 1379 h 2359"/>
                <a:gd name="T48" fmla="*/ 244 w 2014"/>
                <a:gd name="T49" fmla="*/ 1305 h 2359"/>
                <a:gd name="T50" fmla="*/ 424 w 2014"/>
                <a:gd name="T51" fmla="*/ 1278 h 2359"/>
                <a:gd name="T52" fmla="*/ 659 w 2014"/>
                <a:gd name="T53" fmla="*/ 1263 h 2359"/>
                <a:gd name="T54" fmla="*/ 845 w 2014"/>
                <a:gd name="T55" fmla="*/ 1254 h 2359"/>
                <a:gd name="T56" fmla="*/ 1006 w 2014"/>
                <a:gd name="T57" fmla="*/ 1250 h 2359"/>
                <a:gd name="T58" fmla="*/ 1140 w 2014"/>
                <a:gd name="T59" fmla="*/ 15 h 2359"/>
                <a:gd name="T60" fmla="*/ 1306 w 2014"/>
                <a:gd name="T61" fmla="*/ 85 h 2359"/>
                <a:gd name="T62" fmla="*/ 1437 w 2014"/>
                <a:gd name="T63" fmla="*/ 203 h 2359"/>
                <a:gd name="T64" fmla="*/ 1524 w 2014"/>
                <a:gd name="T65" fmla="*/ 359 h 2359"/>
                <a:gd name="T66" fmla="*/ 1556 w 2014"/>
                <a:gd name="T67" fmla="*/ 541 h 2359"/>
                <a:gd name="T68" fmla="*/ 1539 w 2014"/>
                <a:gd name="T69" fmla="*/ 677 h 2359"/>
                <a:gd name="T70" fmla="*/ 1495 w 2014"/>
                <a:gd name="T71" fmla="*/ 712 h 2359"/>
                <a:gd name="T72" fmla="*/ 1422 w 2014"/>
                <a:gd name="T73" fmla="*/ 754 h 2359"/>
                <a:gd name="T74" fmla="*/ 1310 w 2014"/>
                <a:gd name="T75" fmla="*/ 790 h 2359"/>
                <a:gd name="T76" fmla="*/ 1158 w 2014"/>
                <a:gd name="T77" fmla="*/ 815 h 2359"/>
                <a:gd name="T78" fmla="*/ 1065 w 2014"/>
                <a:gd name="T79" fmla="*/ 831 h 2359"/>
                <a:gd name="T80" fmla="*/ 1044 w 2014"/>
                <a:gd name="T81" fmla="*/ 876 h 2359"/>
                <a:gd name="T82" fmla="*/ 1067 w 2014"/>
                <a:gd name="T83" fmla="*/ 919 h 2359"/>
                <a:gd name="T84" fmla="*/ 1101 w 2014"/>
                <a:gd name="T85" fmla="*/ 929 h 2359"/>
                <a:gd name="T86" fmla="*/ 1278 w 2014"/>
                <a:gd name="T87" fmla="*/ 911 h 2359"/>
                <a:gd name="T88" fmla="*/ 1414 w 2014"/>
                <a:gd name="T89" fmla="*/ 874 h 2359"/>
                <a:gd name="T90" fmla="*/ 1377 w 2014"/>
                <a:gd name="T91" fmla="*/ 942 h 2359"/>
                <a:gd name="T92" fmla="*/ 1239 w 2014"/>
                <a:gd name="T93" fmla="*/ 1034 h 2359"/>
                <a:gd name="T94" fmla="*/ 1075 w 2014"/>
                <a:gd name="T95" fmla="*/ 1079 h 2359"/>
                <a:gd name="T96" fmla="*/ 892 w 2014"/>
                <a:gd name="T97" fmla="*/ 1068 h 2359"/>
                <a:gd name="T98" fmla="*/ 726 w 2014"/>
                <a:gd name="T99" fmla="*/ 998 h 2359"/>
                <a:gd name="T100" fmla="*/ 593 w 2014"/>
                <a:gd name="T101" fmla="*/ 879 h 2359"/>
                <a:gd name="T102" fmla="*/ 506 w 2014"/>
                <a:gd name="T103" fmla="*/ 723 h 2359"/>
                <a:gd name="T104" fmla="*/ 475 w 2014"/>
                <a:gd name="T105" fmla="*/ 541 h 2359"/>
                <a:gd name="T106" fmla="*/ 506 w 2014"/>
                <a:gd name="T107" fmla="*/ 359 h 2359"/>
                <a:gd name="T108" fmla="*/ 593 w 2014"/>
                <a:gd name="T109" fmla="*/ 203 h 2359"/>
                <a:gd name="T110" fmla="*/ 726 w 2014"/>
                <a:gd name="T111" fmla="*/ 85 h 2359"/>
                <a:gd name="T112" fmla="*/ 892 w 2014"/>
                <a:gd name="T113" fmla="*/ 15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14" h="2359">
                  <a:moveTo>
                    <a:pt x="1300" y="1566"/>
                  </a:moveTo>
                  <a:lnTo>
                    <a:pt x="1278" y="1570"/>
                  </a:lnTo>
                  <a:lnTo>
                    <a:pt x="1258" y="1577"/>
                  </a:lnTo>
                  <a:lnTo>
                    <a:pt x="1243" y="1590"/>
                  </a:lnTo>
                  <a:lnTo>
                    <a:pt x="1229" y="1606"/>
                  </a:lnTo>
                  <a:lnTo>
                    <a:pt x="1221" y="1625"/>
                  </a:lnTo>
                  <a:lnTo>
                    <a:pt x="1219" y="1647"/>
                  </a:lnTo>
                  <a:lnTo>
                    <a:pt x="1219" y="1871"/>
                  </a:lnTo>
                  <a:lnTo>
                    <a:pt x="1221" y="1893"/>
                  </a:lnTo>
                  <a:lnTo>
                    <a:pt x="1229" y="1912"/>
                  </a:lnTo>
                  <a:lnTo>
                    <a:pt x="1243" y="1929"/>
                  </a:lnTo>
                  <a:lnTo>
                    <a:pt x="1258" y="1941"/>
                  </a:lnTo>
                  <a:lnTo>
                    <a:pt x="1278" y="1949"/>
                  </a:lnTo>
                  <a:lnTo>
                    <a:pt x="1300" y="1952"/>
                  </a:lnTo>
                  <a:lnTo>
                    <a:pt x="1795" y="1952"/>
                  </a:lnTo>
                  <a:lnTo>
                    <a:pt x="1817" y="1949"/>
                  </a:lnTo>
                  <a:lnTo>
                    <a:pt x="1836" y="1941"/>
                  </a:lnTo>
                  <a:lnTo>
                    <a:pt x="1853" y="1929"/>
                  </a:lnTo>
                  <a:lnTo>
                    <a:pt x="1865" y="1912"/>
                  </a:lnTo>
                  <a:lnTo>
                    <a:pt x="1874" y="1893"/>
                  </a:lnTo>
                  <a:lnTo>
                    <a:pt x="1876" y="1871"/>
                  </a:lnTo>
                  <a:lnTo>
                    <a:pt x="1876" y="1647"/>
                  </a:lnTo>
                  <a:lnTo>
                    <a:pt x="1874" y="1625"/>
                  </a:lnTo>
                  <a:lnTo>
                    <a:pt x="1865" y="1606"/>
                  </a:lnTo>
                  <a:lnTo>
                    <a:pt x="1853" y="1590"/>
                  </a:lnTo>
                  <a:lnTo>
                    <a:pt x="1836" y="1577"/>
                  </a:lnTo>
                  <a:lnTo>
                    <a:pt x="1817" y="1570"/>
                  </a:lnTo>
                  <a:lnTo>
                    <a:pt x="1795" y="1566"/>
                  </a:lnTo>
                  <a:lnTo>
                    <a:pt x="1300" y="1566"/>
                  </a:lnTo>
                  <a:close/>
                  <a:moveTo>
                    <a:pt x="1006" y="1250"/>
                  </a:moveTo>
                  <a:lnTo>
                    <a:pt x="1060" y="1250"/>
                  </a:lnTo>
                  <a:lnTo>
                    <a:pt x="1113" y="1252"/>
                  </a:lnTo>
                  <a:lnTo>
                    <a:pt x="1169" y="1254"/>
                  </a:lnTo>
                  <a:lnTo>
                    <a:pt x="1227" y="1257"/>
                  </a:lnTo>
                  <a:lnTo>
                    <a:pt x="1289" y="1259"/>
                  </a:lnTo>
                  <a:lnTo>
                    <a:pt x="1355" y="1263"/>
                  </a:lnTo>
                  <a:lnTo>
                    <a:pt x="1427" y="1267"/>
                  </a:lnTo>
                  <a:lnTo>
                    <a:pt x="1505" y="1272"/>
                  </a:lnTo>
                  <a:lnTo>
                    <a:pt x="1590" y="1278"/>
                  </a:lnTo>
                  <a:lnTo>
                    <a:pt x="1683" y="1286"/>
                  </a:lnTo>
                  <a:lnTo>
                    <a:pt x="1726" y="1292"/>
                  </a:lnTo>
                  <a:lnTo>
                    <a:pt x="1770" y="1305"/>
                  </a:lnTo>
                  <a:lnTo>
                    <a:pt x="1810" y="1324"/>
                  </a:lnTo>
                  <a:lnTo>
                    <a:pt x="1847" y="1350"/>
                  </a:lnTo>
                  <a:lnTo>
                    <a:pt x="1882" y="1379"/>
                  </a:lnTo>
                  <a:lnTo>
                    <a:pt x="1911" y="1414"/>
                  </a:lnTo>
                  <a:lnTo>
                    <a:pt x="1937" y="1450"/>
                  </a:lnTo>
                  <a:lnTo>
                    <a:pt x="1957" y="1491"/>
                  </a:lnTo>
                  <a:lnTo>
                    <a:pt x="1971" y="1533"/>
                  </a:lnTo>
                  <a:lnTo>
                    <a:pt x="1978" y="1577"/>
                  </a:lnTo>
                  <a:lnTo>
                    <a:pt x="1986" y="1691"/>
                  </a:lnTo>
                  <a:lnTo>
                    <a:pt x="1994" y="1798"/>
                  </a:lnTo>
                  <a:lnTo>
                    <a:pt x="2000" y="1900"/>
                  </a:lnTo>
                  <a:lnTo>
                    <a:pt x="2006" y="1998"/>
                  </a:lnTo>
                  <a:lnTo>
                    <a:pt x="2009" y="2092"/>
                  </a:lnTo>
                  <a:lnTo>
                    <a:pt x="2012" y="2183"/>
                  </a:lnTo>
                  <a:lnTo>
                    <a:pt x="2013" y="2272"/>
                  </a:lnTo>
                  <a:lnTo>
                    <a:pt x="2014" y="2359"/>
                  </a:lnTo>
                  <a:lnTo>
                    <a:pt x="0" y="2359"/>
                  </a:lnTo>
                  <a:lnTo>
                    <a:pt x="1" y="2272"/>
                  </a:lnTo>
                  <a:lnTo>
                    <a:pt x="2" y="2183"/>
                  </a:lnTo>
                  <a:lnTo>
                    <a:pt x="5" y="2092"/>
                  </a:lnTo>
                  <a:lnTo>
                    <a:pt x="8" y="1998"/>
                  </a:lnTo>
                  <a:lnTo>
                    <a:pt x="14" y="1900"/>
                  </a:lnTo>
                  <a:lnTo>
                    <a:pt x="20" y="1798"/>
                  </a:lnTo>
                  <a:lnTo>
                    <a:pt x="28" y="1691"/>
                  </a:lnTo>
                  <a:lnTo>
                    <a:pt x="36" y="1577"/>
                  </a:lnTo>
                  <a:lnTo>
                    <a:pt x="43" y="1533"/>
                  </a:lnTo>
                  <a:lnTo>
                    <a:pt x="57" y="1491"/>
                  </a:lnTo>
                  <a:lnTo>
                    <a:pt x="77" y="1450"/>
                  </a:lnTo>
                  <a:lnTo>
                    <a:pt x="103" y="1414"/>
                  </a:lnTo>
                  <a:lnTo>
                    <a:pt x="132" y="1379"/>
                  </a:lnTo>
                  <a:lnTo>
                    <a:pt x="167" y="1350"/>
                  </a:lnTo>
                  <a:lnTo>
                    <a:pt x="204" y="1324"/>
                  </a:lnTo>
                  <a:lnTo>
                    <a:pt x="244" y="1305"/>
                  </a:lnTo>
                  <a:lnTo>
                    <a:pt x="288" y="1292"/>
                  </a:lnTo>
                  <a:lnTo>
                    <a:pt x="331" y="1286"/>
                  </a:lnTo>
                  <a:lnTo>
                    <a:pt x="424" y="1278"/>
                  </a:lnTo>
                  <a:lnTo>
                    <a:pt x="509" y="1272"/>
                  </a:lnTo>
                  <a:lnTo>
                    <a:pt x="587" y="1267"/>
                  </a:lnTo>
                  <a:lnTo>
                    <a:pt x="659" y="1263"/>
                  </a:lnTo>
                  <a:lnTo>
                    <a:pt x="725" y="1259"/>
                  </a:lnTo>
                  <a:lnTo>
                    <a:pt x="787" y="1257"/>
                  </a:lnTo>
                  <a:lnTo>
                    <a:pt x="845" y="1254"/>
                  </a:lnTo>
                  <a:lnTo>
                    <a:pt x="901" y="1252"/>
                  </a:lnTo>
                  <a:lnTo>
                    <a:pt x="954" y="1250"/>
                  </a:lnTo>
                  <a:lnTo>
                    <a:pt x="1006" y="1250"/>
                  </a:lnTo>
                  <a:close/>
                  <a:moveTo>
                    <a:pt x="1017" y="0"/>
                  </a:moveTo>
                  <a:lnTo>
                    <a:pt x="1080" y="4"/>
                  </a:lnTo>
                  <a:lnTo>
                    <a:pt x="1140" y="15"/>
                  </a:lnTo>
                  <a:lnTo>
                    <a:pt x="1198" y="32"/>
                  </a:lnTo>
                  <a:lnTo>
                    <a:pt x="1254" y="56"/>
                  </a:lnTo>
                  <a:lnTo>
                    <a:pt x="1306" y="85"/>
                  </a:lnTo>
                  <a:lnTo>
                    <a:pt x="1354" y="120"/>
                  </a:lnTo>
                  <a:lnTo>
                    <a:pt x="1398" y="159"/>
                  </a:lnTo>
                  <a:lnTo>
                    <a:pt x="1437" y="203"/>
                  </a:lnTo>
                  <a:lnTo>
                    <a:pt x="1473" y="252"/>
                  </a:lnTo>
                  <a:lnTo>
                    <a:pt x="1502" y="304"/>
                  </a:lnTo>
                  <a:lnTo>
                    <a:pt x="1524" y="359"/>
                  </a:lnTo>
                  <a:lnTo>
                    <a:pt x="1543" y="417"/>
                  </a:lnTo>
                  <a:lnTo>
                    <a:pt x="1552" y="478"/>
                  </a:lnTo>
                  <a:lnTo>
                    <a:pt x="1556" y="541"/>
                  </a:lnTo>
                  <a:lnTo>
                    <a:pt x="1555" y="588"/>
                  </a:lnTo>
                  <a:lnTo>
                    <a:pt x="1549" y="633"/>
                  </a:lnTo>
                  <a:lnTo>
                    <a:pt x="1539" y="677"/>
                  </a:lnTo>
                  <a:lnTo>
                    <a:pt x="1527" y="688"/>
                  </a:lnTo>
                  <a:lnTo>
                    <a:pt x="1512" y="699"/>
                  </a:lnTo>
                  <a:lnTo>
                    <a:pt x="1495" y="712"/>
                  </a:lnTo>
                  <a:lnTo>
                    <a:pt x="1474" y="726"/>
                  </a:lnTo>
                  <a:lnTo>
                    <a:pt x="1450" y="740"/>
                  </a:lnTo>
                  <a:lnTo>
                    <a:pt x="1422" y="754"/>
                  </a:lnTo>
                  <a:lnTo>
                    <a:pt x="1389" y="767"/>
                  </a:lnTo>
                  <a:lnTo>
                    <a:pt x="1352" y="779"/>
                  </a:lnTo>
                  <a:lnTo>
                    <a:pt x="1310" y="790"/>
                  </a:lnTo>
                  <a:lnTo>
                    <a:pt x="1265" y="801"/>
                  </a:lnTo>
                  <a:lnTo>
                    <a:pt x="1215" y="808"/>
                  </a:lnTo>
                  <a:lnTo>
                    <a:pt x="1158" y="815"/>
                  </a:lnTo>
                  <a:lnTo>
                    <a:pt x="1098" y="819"/>
                  </a:lnTo>
                  <a:lnTo>
                    <a:pt x="1080" y="822"/>
                  </a:lnTo>
                  <a:lnTo>
                    <a:pt x="1065" y="831"/>
                  </a:lnTo>
                  <a:lnTo>
                    <a:pt x="1054" y="843"/>
                  </a:lnTo>
                  <a:lnTo>
                    <a:pt x="1047" y="859"/>
                  </a:lnTo>
                  <a:lnTo>
                    <a:pt x="1044" y="876"/>
                  </a:lnTo>
                  <a:lnTo>
                    <a:pt x="1048" y="893"/>
                  </a:lnTo>
                  <a:lnTo>
                    <a:pt x="1055" y="908"/>
                  </a:lnTo>
                  <a:lnTo>
                    <a:pt x="1067" y="919"/>
                  </a:lnTo>
                  <a:lnTo>
                    <a:pt x="1082" y="926"/>
                  </a:lnTo>
                  <a:lnTo>
                    <a:pt x="1100" y="929"/>
                  </a:lnTo>
                  <a:lnTo>
                    <a:pt x="1101" y="929"/>
                  </a:lnTo>
                  <a:lnTo>
                    <a:pt x="1165" y="925"/>
                  </a:lnTo>
                  <a:lnTo>
                    <a:pt x="1223" y="919"/>
                  </a:lnTo>
                  <a:lnTo>
                    <a:pt x="1278" y="911"/>
                  </a:lnTo>
                  <a:lnTo>
                    <a:pt x="1327" y="900"/>
                  </a:lnTo>
                  <a:lnTo>
                    <a:pt x="1372" y="888"/>
                  </a:lnTo>
                  <a:lnTo>
                    <a:pt x="1414" y="874"/>
                  </a:lnTo>
                  <a:lnTo>
                    <a:pt x="1451" y="860"/>
                  </a:lnTo>
                  <a:lnTo>
                    <a:pt x="1417" y="903"/>
                  </a:lnTo>
                  <a:lnTo>
                    <a:pt x="1377" y="942"/>
                  </a:lnTo>
                  <a:lnTo>
                    <a:pt x="1335" y="977"/>
                  </a:lnTo>
                  <a:lnTo>
                    <a:pt x="1288" y="1007"/>
                  </a:lnTo>
                  <a:lnTo>
                    <a:pt x="1239" y="1034"/>
                  </a:lnTo>
                  <a:lnTo>
                    <a:pt x="1186" y="1055"/>
                  </a:lnTo>
                  <a:lnTo>
                    <a:pt x="1132" y="1069"/>
                  </a:lnTo>
                  <a:lnTo>
                    <a:pt x="1075" y="1079"/>
                  </a:lnTo>
                  <a:lnTo>
                    <a:pt x="1017" y="1082"/>
                  </a:lnTo>
                  <a:lnTo>
                    <a:pt x="953" y="1079"/>
                  </a:lnTo>
                  <a:lnTo>
                    <a:pt x="892" y="1068"/>
                  </a:lnTo>
                  <a:lnTo>
                    <a:pt x="834" y="1050"/>
                  </a:lnTo>
                  <a:lnTo>
                    <a:pt x="778" y="1027"/>
                  </a:lnTo>
                  <a:lnTo>
                    <a:pt x="726" y="998"/>
                  </a:lnTo>
                  <a:lnTo>
                    <a:pt x="678" y="963"/>
                  </a:lnTo>
                  <a:lnTo>
                    <a:pt x="633" y="924"/>
                  </a:lnTo>
                  <a:lnTo>
                    <a:pt x="593" y="879"/>
                  </a:lnTo>
                  <a:lnTo>
                    <a:pt x="560" y="831"/>
                  </a:lnTo>
                  <a:lnTo>
                    <a:pt x="531" y="779"/>
                  </a:lnTo>
                  <a:lnTo>
                    <a:pt x="506" y="723"/>
                  </a:lnTo>
                  <a:lnTo>
                    <a:pt x="490" y="665"/>
                  </a:lnTo>
                  <a:lnTo>
                    <a:pt x="479" y="605"/>
                  </a:lnTo>
                  <a:lnTo>
                    <a:pt x="475" y="541"/>
                  </a:lnTo>
                  <a:lnTo>
                    <a:pt x="479" y="478"/>
                  </a:lnTo>
                  <a:lnTo>
                    <a:pt x="490" y="417"/>
                  </a:lnTo>
                  <a:lnTo>
                    <a:pt x="506" y="359"/>
                  </a:lnTo>
                  <a:lnTo>
                    <a:pt x="531" y="304"/>
                  </a:lnTo>
                  <a:lnTo>
                    <a:pt x="560" y="252"/>
                  </a:lnTo>
                  <a:lnTo>
                    <a:pt x="593" y="203"/>
                  </a:lnTo>
                  <a:lnTo>
                    <a:pt x="633" y="159"/>
                  </a:lnTo>
                  <a:lnTo>
                    <a:pt x="678" y="120"/>
                  </a:lnTo>
                  <a:lnTo>
                    <a:pt x="726" y="85"/>
                  </a:lnTo>
                  <a:lnTo>
                    <a:pt x="778" y="56"/>
                  </a:lnTo>
                  <a:lnTo>
                    <a:pt x="834" y="32"/>
                  </a:lnTo>
                  <a:lnTo>
                    <a:pt x="892" y="15"/>
                  </a:lnTo>
                  <a:lnTo>
                    <a:pt x="953" y="4"/>
                  </a:lnTo>
                  <a:lnTo>
                    <a:pt x="101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55" name="Rectangle 28"/>
            <p:cNvSpPr>
              <a:spLocks noChangeArrowheads="1"/>
            </p:cNvSpPr>
            <p:nvPr/>
          </p:nvSpPr>
          <p:spPr bwMode="auto">
            <a:xfrm>
              <a:off x="4397" y="2222"/>
              <a:ext cx="99" cy="45"/>
            </a:xfrm>
            <a:prstGeom prst="rect">
              <a:avLst/>
            </a:prstGeom>
            <a:solidFill>
              <a:srgbClr val="FABE3C"/>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grpSp>
      <p:grpSp>
        <p:nvGrpSpPr>
          <p:cNvPr id="3" name="Group 2"/>
          <p:cNvGrpSpPr/>
          <p:nvPr/>
        </p:nvGrpSpPr>
        <p:grpSpPr>
          <a:xfrm>
            <a:off x="6108543" y="2943866"/>
            <a:ext cx="1293844" cy="1494006"/>
            <a:chOff x="4032178" y="2653309"/>
            <a:chExt cx="1293844" cy="1494006"/>
          </a:xfrm>
        </p:grpSpPr>
        <p:sp>
          <p:nvSpPr>
            <p:cNvPr id="129" name="AutoShape 20"/>
            <p:cNvSpPr>
              <a:spLocks/>
            </p:cNvSpPr>
            <p:nvPr/>
          </p:nvSpPr>
          <p:spPr bwMode="auto">
            <a:xfrm>
              <a:off x="4032178" y="2653309"/>
              <a:ext cx="1293844" cy="1494006"/>
            </a:xfrm>
            <a:custGeom>
              <a:avLst/>
              <a:gdLst/>
              <a:ahLst/>
              <a:cxnLst/>
              <a:rect l="0" t="0" r="r" b="b"/>
              <a:pathLst>
                <a:path w="21600" h="21600">
                  <a:moveTo>
                    <a:pt x="0" y="5399"/>
                  </a:moveTo>
                  <a:lnTo>
                    <a:pt x="10800" y="0"/>
                  </a:lnTo>
                  <a:lnTo>
                    <a:pt x="21600" y="5399"/>
                  </a:lnTo>
                  <a:lnTo>
                    <a:pt x="21600" y="16200"/>
                  </a:lnTo>
                  <a:lnTo>
                    <a:pt x="10800" y="21600"/>
                  </a:lnTo>
                  <a:lnTo>
                    <a:pt x="0" y="16200"/>
                  </a:lnTo>
                  <a:cubicBezTo>
                    <a:pt x="0" y="16200"/>
                    <a:pt x="0" y="5399"/>
                    <a:pt x="0" y="5399"/>
                  </a:cubicBezTo>
                  <a:close/>
                  <a:moveTo>
                    <a:pt x="0" y="5399"/>
                  </a:moveTo>
                </a:path>
              </a:pathLst>
            </a:custGeom>
            <a:solidFill>
              <a:srgbClr val="FABE3C"/>
            </a:solidFill>
            <a:ln w="9525" cap="flat" cmpd="sng" algn="ctr">
              <a:noFill/>
              <a:prstDash val="solid"/>
              <a:headEnd type="none" w="med" len="med"/>
              <a:tailEnd type="none" w="med" len="med"/>
            </a:ln>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vert="horz" wrap="square" lIns="0" tIns="0" rIns="0" bIns="0" numCol="1" rtlCol="0" anchor="ctr" anchorCtr="0" compatLnSpc="1">
              <a:prstTxWarp prst="textNoShape">
                <a:avLst/>
              </a:prstTxWarp>
            </a:bodyPr>
            <a:lstStyle/>
            <a:p>
              <a:pPr marL="0" marR="0" lvl="0" indent="0" algn="l" defTabSz="457047"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venirNext LT Pro Medium" panose="020B0603020202020204" pitchFamily="34" charset="0"/>
                <a:ea typeface="ＭＳ Ｐゴシック"/>
              </a:endParaRPr>
            </a:p>
          </p:txBody>
        </p:sp>
        <p:grpSp>
          <p:nvGrpSpPr>
            <p:cNvPr id="156" name="Group 67"/>
            <p:cNvGrpSpPr>
              <a:grpSpLocks noChangeAspect="1"/>
            </p:cNvGrpSpPr>
            <p:nvPr/>
          </p:nvGrpSpPr>
          <p:grpSpPr bwMode="auto">
            <a:xfrm>
              <a:off x="4286300" y="3072096"/>
              <a:ext cx="785608" cy="701391"/>
              <a:chOff x="3138" y="3271"/>
              <a:chExt cx="653" cy="583"/>
            </a:xfrm>
          </p:grpSpPr>
          <p:sp>
            <p:nvSpPr>
              <p:cNvPr id="157" name="Rectangle 156"/>
              <p:cNvSpPr>
                <a:spLocks noChangeArrowheads="1"/>
              </p:cNvSpPr>
              <p:nvPr/>
            </p:nvSpPr>
            <p:spPr bwMode="auto">
              <a:xfrm>
                <a:off x="3162" y="3295"/>
                <a:ext cx="528" cy="413"/>
              </a:xfrm>
              <a:prstGeom prst="rect">
                <a:avLst/>
              </a:prstGeom>
              <a:solidFill>
                <a:srgbClr val="FABE3C"/>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58" name="Freeform 157"/>
              <p:cNvSpPr>
                <a:spLocks noEditPoints="1"/>
              </p:cNvSpPr>
              <p:nvPr/>
            </p:nvSpPr>
            <p:spPr bwMode="auto">
              <a:xfrm>
                <a:off x="3138" y="3271"/>
                <a:ext cx="653" cy="583"/>
              </a:xfrm>
              <a:custGeom>
                <a:avLst/>
                <a:gdLst>
                  <a:gd name="T0" fmla="*/ 2071 w 3267"/>
                  <a:gd name="T1" fmla="*/ 1984 h 2917"/>
                  <a:gd name="T2" fmla="*/ 1354 w 3267"/>
                  <a:gd name="T3" fmla="*/ 1310 h 2917"/>
                  <a:gd name="T4" fmla="*/ 1354 w 3267"/>
                  <a:gd name="T5" fmla="*/ 1984 h 2917"/>
                  <a:gd name="T6" fmla="*/ 1195 w 3267"/>
                  <a:gd name="T7" fmla="*/ 990 h 2917"/>
                  <a:gd name="T8" fmla="*/ 907 w 3267"/>
                  <a:gd name="T9" fmla="*/ 990 h 2917"/>
                  <a:gd name="T10" fmla="*/ 741 w 3267"/>
                  <a:gd name="T11" fmla="*/ 1984 h 2917"/>
                  <a:gd name="T12" fmla="*/ 120 w 3267"/>
                  <a:gd name="T13" fmla="*/ 120 h 2917"/>
                  <a:gd name="T14" fmla="*/ 2299 w 3267"/>
                  <a:gd name="T15" fmla="*/ 1824 h 2917"/>
                  <a:gd name="T16" fmla="*/ 2254 w 3267"/>
                  <a:gd name="T17" fmla="*/ 1208 h 2917"/>
                  <a:gd name="T18" fmla="*/ 2144 w 3267"/>
                  <a:gd name="T19" fmla="*/ 1169 h 2917"/>
                  <a:gd name="T20" fmla="*/ 2092 w 3267"/>
                  <a:gd name="T21" fmla="*/ 1148 h 2917"/>
                  <a:gd name="T22" fmla="*/ 2053 w 3267"/>
                  <a:gd name="T23" fmla="*/ 1125 h 2917"/>
                  <a:gd name="T24" fmla="*/ 2000 w 3267"/>
                  <a:gd name="T25" fmla="*/ 1086 h 2917"/>
                  <a:gd name="T26" fmla="*/ 1923 w 3267"/>
                  <a:gd name="T27" fmla="*/ 1027 h 2917"/>
                  <a:gd name="T28" fmla="*/ 1834 w 3267"/>
                  <a:gd name="T29" fmla="*/ 951 h 2917"/>
                  <a:gd name="T30" fmla="*/ 1768 w 3267"/>
                  <a:gd name="T31" fmla="*/ 860 h 2917"/>
                  <a:gd name="T32" fmla="*/ 1752 w 3267"/>
                  <a:gd name="T33" fmla="*/ 784 h 2917"/>
                  <a:gd name="T34" fmla="*/ 1762 w 3267"/>
                  <a:gd name="T35" fmla="*/ 733 h 2917"/>
                  <a:gd name="T36" fmla="*/ 1797 w 3267"/>
                  <a:gd name="T37" fmla="*/ 659 h 2917"/>
                  <a:gd name="T38" fmla="*/ 1855 w 3267"/>
                  <a:gd name="T39" fmla="*/ 596 h 2917"/>
                  <a:gd name="T40" fmla="*/ 1936 w 3267"/>
                  <a:gd name="T41" fmla="*/ 566 h 2917"/>
                  <a:gd name="T42" fmla="*/ 2028 w 3267"/>
                  <a:gd name="T43" fmla="*/ 573 h 2917"/>
                  <a:gd name="T44" fmla="*/ 2132 w 3267"/>
                  <a:gd name="T45" fmla="*/ 629 h 2917"/>
                  <a:gd name="T46" fmla="*/ 2226 w 3267"/>
                  <a:gd name="T47" fmla="*/ 698 h 2917"/>
                  <a:gd name="T48" fmla="*/ 2288 w 3267"/>
                  <a:gd name="T49" fmla="*/ 752 h 2917"/>
                  <a:gd name="T50" fmla="*/ 2382 w 3267"/>
                  <a:gd name="T51" fmla="*/ 779 h 2917"/>
                  <a:gd name="T52" fmla="*/ 2386 w 3267"/>
                  <a:gd name="T53" fmla="*/ 708 h 2917"/>
                  <a:gd name="T54" fmla="*/ 2375 w 3267"/>
                  <a:gd name="T55" fmla="*/ 560 h 2917"/>
                  <a:gd name="T56" fmla="*/ 2428 w 3267"/>
                  <a:gd name="T57" fmla="*/ 422 h 2917"/>
                  <a:gd name="T58" fmla="*/ 2530 w 3267"/>
                  <a:gd name="T59" fmla="*/ 321 h 2917"/>
                  <a:gd name="T60" fmla="*/ 2667 w 3267"/>
                  <a:gd name="T61" fmla="*/ 267 h 2917"/>
                  <a:gd name="T62" fmla="*/ 2758 w 3267"/>
                  <a:gd name="T63" fmla="*/ 120 h 2917"/>
                  <a:gd name="T64" fmla="*/ 2758 w 3267"/>
                  <a:gd name="T65" fmla="*/ 0 h 2917"/>
                  <a:gd name="T66" fmla="*/ 2833 w 3267"/>
                  <a:gd name="T67" fmla="*/ 27 h 2917"/>
                  <a:gd name="T68" fmla="*/ 2874 w 3267"/>
                  <a:gd name="T69" fmla="*/ 92 h 2917"/>
                  <a:gd name="T70" fmla="*/ 2918 w 3267"/>
                  <a:gd name="T71" fmla="*/ 327 h 2917"/>
                  <a:gd name="T72" fmla="*/ 3014 w 3267"/>
                  <a:gd name="T73" fmla="*/ 428 h 2917"/>
                  <a:gd name="T74" fmla="*/ 3064 w 3267"/>
                  <a:gd name="T75" fmla="*/ 562 h 2917"/>
                  <a:gd name="T76" fmla="*/ 3057 w 3267"/>
                  <a:gd name="T77" fmla="*/ 695 h 2917"/>
                  <a:gd name="T78" fmla="*/ 3008 w 3267"/>
                  <a:gd name="T79" fmla="*/ 805 h 2917"/>
                  <a:gd name="T80" fmla="*/ 3094 w 3267"/>
                  <a:gd name="T81" fmla="*/ 825 h 2917"/>
                  <a:gd name="T82" fmla="*/ 3190 w 3267"/>
                  <a:gd name="T83" fmla="*/ 895 h 2917"/>
                  <a:gd name="T84" fmla="*/ 3245 w 3267"/>
                  <a:gd name="T85" fmla="*/ 1000 h 2917"/>
                  <a:gd name="T86" fmla="*/ 3262 w 3267"/>
                  <a:gd name="T87" fmla="*/ 1194 h 2917"/>
                  <a:gd name="T88" fmla="*/ 3267 w 3267"/>
                  <a:gd name="T89" fmla="*/ 1392 h 2917"/>
                  <a:gd name="T90" fmla="*/ 3260 w 3267"/>
                  <a:gd name="T91" fmla="*/ 1590 h 2917"/>
                  <a:gd name="T92" fmla="*/ 3242 w 3267"/>
                  <a:gd name="T93" fmla="*/ 1775 h 2917"/>
                  <a:gd name="T94" fmla="*/ 3196 w 3267"/>
                  <a:gd name="T95" fmla="*/ 1856 h 2917"/>
                  <a:gd name="T96" fmla="*/ 3126 w 3267"/>
                  <a:gd name="T97" fmla="*/ 2742 h 2917"/>
                  <a:gd name="T98" fmla="*/ 3095 w 3267"/>
                  <a:gd name="T99" fmla="*/ 2839 h 2917"/>
                  <a:gd name="T100" fmla="*/ 3017 w 3267"/>
                  <a:gd name="T101" fmla="*/ 2903 h 2917"/>
                  <a:gd name="T102" fmla="*/ 2825 w 3267"/>
                  <a:gd name="T103" fmla="*/ 2917 h 2917"/>
                  <a:gd name="T104" fmla="*/ 2746 w 3267"/>
                  <a:gd name="T105" fmla="*/ 2898 h 2917"/>
                  <a:gd name="T106" fmla="*/ 2676 w 3267"/>
                  <a:gd name="T107" fmla="*/ 2908 h 2917"/>
                  <a:gd name="T108" fmla="*/ 2498 w 3267"/>
                  <a:gd name="T109" fmla="*/ 2917 h 2917"/>
                  <a:gd name="T110" fmla="*/ 2399 w 3267"/>
                  <a:gd name="T111" fmla="*/ 2886 h 2917"/>
                  <a:gd name="T112" fmla="*/ 2335 w 3267"/>
                  <a:gd name="T113" fmla="*/ 2809 h 2917"/>
                  <a:gd name="T114" fmla="*/ 2311 w 3267"/>
                  <a:gd name="T115" fmla="*/ 2308 h 2917"/>
                  <a:gd name="T116" fmla="*/ 68 w 3267"/>
                  <a:gd name="T117" fmla="*/ 2296 h 2917"/>
                  <a:gd name="T118" fmla="*/ 12 w 3267"/>
                  <a:gd name="T119" fmla="*/ 2242 h 2917"/>
                  <a:gd name="T120" fmla="*/ 0 w 3267"/>
                  <a:gd name="T121" fmla="*/ 120 h 2917"/>
                  <a:gd name="T122" fmla="*/ 27 w 3267"/>
                  <a:gd name="T123" fmla="*/ 45 h 2917"/>
                  <a:gd name="T124" fmla="*/ 93 w 3267"/>
                  <a:gd name="T125" fmla="*/ 4 h 2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67" h="2917">
                    <a:moveTo>
                      <a:pt x="1784" y="1768"/>
                    </a:moveTo>
                    <a:lnTo>
                      <a:pt x="2071" y="1768"/>
                    </a:lnTo>
                    <a:lnTo>
                      <a:pt x="2071" y="1984"/>
                    </a:lnTo>
                    <a:lnTo>
                      <a:pt x="1784" y="1984"/>
                    </a:lnTo>
                    <a:lnTo>
                      <a:pt x="1784" y="1768"/>
                    </a:lnTo>
                    <a:close/>
                    <a:moveTo>
                      <a:pt x="1354" y="1310"/>
                    </a:moveTo>
                    <a:lnTo>
                      <a:pt x="1643" y="1310"/>
                    </a:lnTo>
                    <a:lnTo>
                      <a:pt x="1643" y="1984"/>
                    </a:lnTo>
                    <a:lnTo>
                      <a:pt x="1354" y="1984"/>
                    </a:lnTo>
                    <a:lnTo>
                      <a:pt x="1354" y="1310"/>
                    </a:lnTo>
                    <a:close/>
                    <a:moveTo>
                      <a:pt x="907" y="990"/>
                    </a:moveTo>
                    <a:lnTo>
                      <a:pt x="1195" y="990"/>
                    </a:lnTo>
                    <a:lnTo>
                      <a:pt x="1195" y="1984"/>
                    </a:lnTo>
                    <a:lnTo>
                      <a:pt x="907" y="1984"/>
                    </a:lnTo>
                    <a:lnTo>
                      <a:pt x="907" y="990"/>
                    </a:lnTo>
                    <a:close/>
                    <a:moveTo>
                      <a:pt x="452" y="515"/>
                    </a:moveTo>
                    <a:lnTo>
                      <a:pt x="741" y="515"/>
                    </a:lnTo>
                    <a:lnTo>
                      <a:pt x="741" y="1984"/>
                    </a:lnTo>
                    <a:lnTo>
                      <a:pt x="452" y="1984"/>
                    </a:lnTo>
                    <a:lnTo>
                      <a:pt x="452" y="515"/>
                    </a:lnTo>
                    <a:close/>
                    <a:moveTo>
                      <a:pt x="120" y="120"/>
                    </a:moveTo>
                    <a:lnTo>
                      <a:pt x="120" y="2189"/>
                    </a:lnTo>
                    <a:lnTo>
                      <a:pt x="2307" y="2189"/>
                    </a:lnTo>
                    <a:lnTo>
                      <a:pt x="2299" y="1824"/>
                    </a:lnTo>
                    <a:lnTo>
                      <a:pt x="2296" y="1803"/>
                    </a:lnTo>
                    <a:lnTo>
                      <a:pt x="2296" y="1221"/>
                    </a:lnTo>
                    <a:lnTo>
                      <a:pt x="2254" y="1208"/>
                    </a:lnTo>
                    <a:lnTo>
                      <a:pt x="2214" y="1195"/>
                    </a:lnTo>
                    <a:lnTo>
                      <a:pt x="2177" y="1181"/>
                    </a:lnTo>
                    <a:lnTo>
                      <a:pt x="2144" y="1169"/>
                    </a:lnTo>
                    <a:lnTo>
                      <a:pt x="2116" y="1157"/>
                    </a:lnTo>
                    <a:lnTo>
                      <a:pt x="2092" y="1148"/>
                    </a:lnTo>
                    <a:lnTo>
                      <a:pt x="2092" y="1148"/>
                    </a:lnTo>
                    <a:lnTo>
                      <a:pt x="2070" y="1136"/>
                    </a:lnTo>
                    <a:lnTo>
                      <a:pt x="2064" y="1132"/>
                    </a:lnTo>
                    <a:lnTo>
                      <a:pt x="2053" y="1125"/>
                    </a:lnTo>
                    <a:lnTo>
                      <a:pt x="2039" y="1115"/>
                    </a:lnTo>
                    <a:lnTo>
                      <a:pt x="2021" y="1102"/>
                    </a:lnTo>
                    <a:lnTo>
                      <a:pt x="2000" y="1086"/>
                    </a:lnTo>
                    <a:lnTo>
                      <a:pt x="1976" y="1069"/>
                    </a:lnTo>
                    <a:lnTo>
                      <a:pt x="1950" y="1048"/>
                    </a:lnTo>
                    <a:lnTo>
                      <a:pt x="1923" y="1027"/>
                    </a:lnTo>
                    <a:lnTo>
                      <a:pt x="1894" y="1003"/>
                    </a:lnTo>
                    <a:lnTo>
                      <a:pt x="1865" y="977"/>
                    </a:lnTo>
                    <a:lnTo>
                      <a:pt x="1834" y="951"/>
                    </a:lnTo>
                    <a:lnTo>
                      <a:pt x="1805" y="919"/>
                    </a:lnTo>
                    <a:lnTo>
                      <a:pt x="1782" y="889"/>
                    </a:lnTo>
                    <a:lnTo>
                      <a:pt x="1768" y="860"/>
                    </a:lnTo>
                    <a:lnTo>
                      <a:pt x="1758" y="832"/>
                    </a:lnTo>
                    <a:lnTo>
                      <a:pt x="1753" y="807"/>
                    </a:lnTo>
                    <a:lnTo>
                      <a:pt x="1752" y="784"/>
                    </a:lnTo>
                    <a:lnTo>
                      <a:pt x="1753" y="763"/>
                    </a:lnTo>
                    <a:lnTo>
                      <a:pt x="1757" y="746"/>
                    </a:lnTo>
                    <a:lnTo>
                      <a:pt x="1762" y="733"/>
                    </a:lnTo>
                    <a:lnTo>
                      <a:pt x="1771" y="705"/>
                    </a:lnTo>
                    <a:lnTo>
                      <a:pt x="1784" y="682"/>
                    </a:lnTo>
                    <a:lnTo>
                      <a:pt x="1797" y="659"/>
                    </a:lnTo>
                    <a:lnTo>
                      <a:pt x="1815" y="635"/>
                    </a:lnTo>
                    <a:lnTo>
                      <a:pt x="1833" y="613"/>
                    </a:lnTo>
                    <a:lnTo>
                      <a:pt x="1855" y="596"/>
                    </a:lnTo>
                    <a:lnTo>
                      <a:pt x="1880" y="582"/>
                    </a:lnTo>
                    <a:lnTo>
                      <a:pt x="1907" y="572"/>
                    </a:lnTo>
                    <a:lnTo>
                      <a:pt x="1936" y="566"/>
                    </a:lnTo>
                    <a:lnTo>
                      <a:pt x="1966" y="564"/>
                    </a:lnTo>
                    <a:lnTo>
                      <a:pt x="1998" y="566"/>
                    </a:lnTo>
                    <a:lnTo>
                      <a:pt x="2028" y="573"/>
                    </a:lnTo>
                    <a:lnTo>
                      <a:pt x="2057" y="584"/>
                    </a:lnTo>
                    <a:lnTo>
                      <a:pt x="2096" y="606"/>
                    </a:lnTo>
                    <a:lnTo>
                      <a:pt x="2132" y="629"/>
                    </a:lnTo>
                    <a:lnTo>
                      <a:pt x="2167" y="652"/>
                    </a:lnTo>
                    <a:lnTo>
                      <a:pt x="2198" y="675"/>
                    </a:lnTo>
                    <a:lnTo>
                      <a:pt x="2226" y="698"/>
                    </a:lnTo>
                    <a:lnTo>
                      <a:pt x="2250" y="718"/>
                    </a:lnTo>
                    <a:lnTo>
                      <a:pt x="2271" y="737"/>
                    </a:lnTo>
                    <a:lnTo>
                      <a:pt x="2288" y="752"/>
                    </a:lnTo>
                    <a:lnTo>
                      <a:pt x="2314" y="758"/>
                    </a:lnTo>
                    <a:lnTo>
                      <a:pt x="2346" y="767"/>
                    </a:lnTo>
                    <a:lnTo>
                      <a:pt x="2382" y="779"/>
                    </a:lnTo>
                    <a:lnTo>
                      <a:pt x="2423" y="792"/>
                    </a:lnTo>
                    <a:lnTo>
                      <a:pt x="2401" y="751"/>
                    </a:lnTo>
                    <a:lnTo>
                      <a:pt x="2386" y="708"/>
                    </a:lnTo>
                    <a:lnTo>
                      <a:pt x="2375" y="660"/>
                    </a:lnTo>
                    <a:lnTo>
                      <a:pt x="2371" y="612"/>
                    </a:lnTo>
                    <a:lnTo>
                      <a:pt x="2375" y="560"/>
                    </a:lnTo>
                    <a:lnTo>
                      <a:pt x="2387" y="512"/>
                    </a:lnTo>
                    <a:lnTo>
                      <a:pt x="2404" y="466"/>
                    </a:lnTo>
                    <a:lnTo>
                      <a:pt x="2428" y="422"/>
                    </a:lnTo>
                    <a:lnTo>
                      <a:pt x="2457" y="383"/>
                    </a:lnTo>
                    <a:lnTo>
                      <a:pt x="2491" y="350"/>
                    </a:lnTo>
                    <a:lnTo>
                      <a:pt x="2530" y="321"/>
                    </a:lnTo>
                    <a:lnTo>
                      <a:pt x="2573" y="296"/>
                    </a:lnTo>
                    <a:lnTo>
                      <a:pt x="2619" y="278"/>
                    </a:lnTo>
                    <a:lnTo>
                      <a:pt x="2667" y="267"/>
                    </a:lnTo>
                    <a:lnTo>
                      <a:pt x="2719" y="264"/>
                    </a:lnTo>
                    <a:lnTo>
                      <a:pt x="2758" y="266"/>
                    </a:lnTo>
                    <a:lnTo>
                      <a:pt x="2758" y="120"/>
                    </a:lnTo>
                    <a:lnTo>
                      <a:pt x="120" y="120"/>
                    </a:lnTo>
                    <a:close/>
                    <a:moveTo>
                      <a:pt x="120" y="0"/>
                    </a:moveTo>
                    <a:lnTo>
                      <a:pt x="2758" y="0"/>
                    </a:lnTo>
                    <a:lnTo>
                      <a:pt x="2785" y="4"/>
                    </a:lnTo>
                    <a:lnTo>
                      <a:pt x="2810" y="12"/>
                    </a:lnTo>
                    <a:lnTo>
                      <a:pt x="2833" y="27"/>
                    </a:lnTo>
                    <a:lnTo>
                      <a:pt x="2851" y="45"/>
                    </a:lnTo>
                    <a:lnTo>
                      <a:pt x="2866" y="67"/>
                    </a:lnTo>
                    <a:lnTo>
                      <a:pt x="2874" y="92"/>
                    </a:lnTo>
                    <a:lnTo>
                      <a:pt x="2878" y="120"/>
                    </a:lnTo>
                    <a:lnTo>
                      <a:pt x="2878" y="302"/>
                    </a:lnTo>
                    <a:lnTo>
                      <a:pt x="2918" y="327"/>
                    </a:lnTo>
                    <a:lnTo>
                      <a:pt x="2954" y="356"/>
                    </a:lnTo>
                    <a:lnTo>
                      <a:pt x="2987" y="390"/>
                    </a:lnTo>
                    <a:lnTo>
                      <a:pt x="3014" y="428"/>
                    </a:lnTo>
                    <a:lnTo>
                      <a:pt x="3037" y="469"/>
                    </a:lnTo>
                    <a:lnTo>
                      <a:pt x="3053" y="514"/>
                    </a:lnTo>
                    <a:lnTo>
                      <a:pt x="3064" y="562"/>
                    </a:lnTo>
                    <a:lnTo>
                      <a:pt x="3068" y="612"/>
                    </a:lnTo>
                    <a:lnTo>
                      <a:pt x="3065" y="654"/>
                    </a:lnTo>
                    <a:lnTo>
                      <a:pt x="3057" y="695"/>
                    </a:lnTo>
                    <a:lnTo>
                      <a:pt x="3045" y="734"/>
                    </a:lnTo>
                    <a:lnTo>
                      <a:pt x="3029" y="772"/>
                    </a:lnTo>
                    <a:lnTo>
                      <a:pt x="3008" y="805"/>
                    </a:lnTo>
                    <a:lnTo>
                      <a:pt x="3017" y="807"/>
                    </a:lnTo>
                    <a:lnTo>
                      <a:pt x="3057" y="813"/>
                    </a:lnTo>
                    <a:lnTo>
                      <a:pt x="3094" y="825"/>
                    </a:lnTo>
                    <a:lnTo>
                      <a:pt x="3129" y="843"/>
                    </a:lnTo>
                    <a:lnTo>
                      <a:pt x="3162" y="867"/>
                    </a:lnTo>
                    <a:lnTo>
                      <a:pt x="3190" y="895"/>
                    </a:lnTo>
                    <a:lnTo>
                      <a:pt x="3214" y="926"/>
                    </a:lnTo>
                    <a:lnTo>
                      <a:pt x="3232" y="961"/>
                    </a:lnTo>
                    <a:lnTo>
                      <a:pt x="3245" y="1000"/>
                    </a:lnTo>
                    <a:lnTo>
                      <a:pt x="3253" y="1040"/>
                    </a:lnTo>
                    <a:lnTo>
                      <a:pt x="3257" y="1120"/>
                    </a:lnTo>
                    <a:lnTo>
                      <a:pt x="3262" y="1194"/>
                    </a:lnTo>
                    <a:lnTo>
                      <a:pt x="3266" y="1262"/>
                    </a:lnTo>
                    <a:lnTo>
                      <a:pt x="3267" y="1328"/>
                    </a:lnTo>
                    <a:lnTo>
                      <a:pt x="3267" y="1392"/>
                    </a:lnTo>
                    <a:lnTo>
                      <a:pt x="3266" y="1456"/>
                    </a:lnTo>
                    <a:lnTo>
                      <a:pt x="3264" y="1521"/>
                    </a:lnTo>
                    <a:lnTo>
                      <a:pt x="3260" y="1590"/>
                    </a:lnTo>
                    <a:lnTo>
                      <a:pt x="3254" y="1664"/>
                    </a:lnTo>
                    <a:lnTo>
                      <a:pt x="3248" y="1744"/>
                    </a:lnTo>
                    <a:lnTo>
                      <a:pt x="3242" y="1775"/>
                    </a:lnTo>
                    <a:lnTo>
                      <a:pt x="3231" y="1805"/>
                    </a:lnTo>
                    <a:lnTo>
                      <a:pt x="3215" y="1832"/>
                    </a:lnTo>
                    <a:lnTo>
                      <a:pt x="3196" y="1856"/>
                    </a:lnTo>
                    <a:lnTo>
                      <a:pt x="3173" y="1877"/>
                    </a:lnTo>
                    <a:lnTo>
                      <a:pt x="3146" y="1894"/>
                    </a:lnTo>
                    <a:lnTo>
                      <a:pt x="3126" y="2742"/>
                    </a:lnTo>
                    <a:lnTo>
                      <a:pt x="3122" y="2777"/>
                    </a:lnTo>
                    <a:lnTo>
                      <a:pt x="3111" y="2810"/>
                    </a:lnTo>
                    <a:lnTo>
                      <a:pt x="3095" y="2839"/>
                    </a:lnTo>
                    <a:lnTo>
                      <a:pt x="3074" y="2865"/>
                    </a:lnTo>
                    <a:lnTo>
                      <a:pt x="3047" y="2886"/>
                    </a:lnTo>
                    <a:lnTo>
                      <a:pt x="3017" y="2903"/>
                    </a:lnTo>
                    <a:lnTo>
                      <a:pt x="2984" y="2913"/>
                    </a:lnTo>
                    <a:lnTo>
                      <a:pt x="2948" y="2917"/>
                    </a:lnTo>
                    <a:lnTo>
                      <a:pt x="2825" y="2917"/>
                    </a:lnTo>
                    <a:lnTo>
                      <a:pt x="2797" y="2914"/>
                    </a:lnTo>
                    <a:lnTo>
                      <a:pt x="2770" y="2908"/>
                    </a:lnTo>
                    <a:lnTo>
                      <a:pt x="2746" y="2898"/>
                    </a:lnTo>
                    <a:lnTo>
                      <a:pt x="2723" y="2884"/>
                    </a:lnTo>
                    <a:lnTo>
                      <a:pt x="2700" y="2898"/>
                    </a:lnTo>
                    <a:lnTo>
                      <a:pt x="2676" y="2908"/>
                    </a:lnTo>
                    <a:lnTo>
                      <a:pt x="2649" y="2914"/>
                    </a:lnTo>
                    <a:lnTo>
                      <a:pt x="2621" y="2917"/>
                    </a:lnTo>
                    <a:lnTo>
                      <a:pt x="2498" y="2917"/>
                    </a:lnTo>
                    <a:lnTo>
                      <a:pt x="2462" y="2913"/>
                    </a:lnTo>
                    <a:lnTo>
                      <a:pt x="2429" y="2902"/>
                    </a:lnTo>
                    <a:lnTo>
                      <a:pt x="2399" y="2886"/>
                    </a:lnTo>
                    <a:lnTo>
                      <a:pt x="2372" y="2865"/>
                    </a:lnTo>
                    <a:lnTo>
                      <a:pt x="2352" y="2838"/>
                    </a:lnTo>
                    <a:lnTo>
                      <a:pt x="2335" y="2809"/>
                    </a:lnTo>
                    <a:lnTo>
                      <a:pt x="2324" y="2775"/>
                    </a:lnTo>
                    <a:lnTo>
                      <a:pt x="2322" y="2740"/>
                    </a:lnTo>
                    <a:lnTo>
                      <a:pt x="2311" y="2308"/>
                    </a:lnTo>
                    <a:lnTo>
                      <a:pt x="120" y="2308"/>
                    </a:lnTo>
                    <a:lnTo>
                      <a:pt x="93" y="2306"/>
                    </a:lnTo>
                    <a:lnTo>
                      <a:pt x="68" y="2296"/>
                    </a:lnTo>
                    <a:lnTo>
                      <a:pt x="45" y="2283"/>
                    </a:lnTo>
                    <a:lnTo>
                      <a:pt x="27" y="2264"/>
                    </a:lnTo>
                    <a:lnTo>
                      <a:pt x="12" y="2242"/>
                    </a:lnTo>
                    <a:lnTo>
                      <a:pt x="4" y="2216"/>
                    </a:lnTo>
                    <a:lnTo>
                      <a:pt x="0" y="2189"/>
                    </a:lnTo>
                    <a:lnTo>
                      <a:pt x="0" y="120"/>
                    </a:lnTo>
                    <a:lnTo>
                      <a:pt x="4" y="92"/>
                    </a:lnTo>
                    <a:lnTo>
                      <a:pt x="12" y="67"/>
                    </a:lnTo>
                    <a:lnTo>
                      <a:pt x="27" y="45"/>
                    </a:lnTo>
                    <a:lnTo>
                      <a:pt x="45" y="27"/>
                    </a:lnTo>
                    <a:lnTo>
                      <a:pt x="68" y="12"/>
                    </a:lnTo>
                    <a:lnTo>
                      <a:pt x="93" y="4"/>
                    </a:lnTo>
                    <a:lnTo>
                      <a:pt x="120"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59" name="Freeform 158"/>
              <p:cNvSpPr>
                <a:spLocks noEditPoints="1"/>
              </p:cNvSpPr>
              <p:nvPr/>
            </p:nvSpPr>
            <p:spPr bwMode="auto">
              <a:xfrm>
                <a:off x="3512" y="3347"/>
                <a:ext cx="255" cy="483"/>
              </a:xfrm>
              <a:custGeom>
                <a:avLst/>
                <a:gdLst>
                  <a:gd name="T0" fmla="*/ 129 w 1275"/>
                  <a:gd name="T1" fmla="*/ 308 h 2414"/>
                  <a:gd name="T2" fmla="*/ 224 w 1275"/>
                  <a:gd name="T3" fmla="*/ 366 h 2414"/>
                  <a:gd name="T4" fmla="*/ 297 w 1275"/>
                  <a:gd name="T5" fmla="*/ 422 h 2414"/>
                  <a:gd name="T6" fmla="*/ 341 w 1275"/>
                  <a:gd name="T7" fmla="*/ 462 h 2414"/>
                  <a:gd name="T8" fmla="*/ 357 w 1275"/>
                  <a:gd name="T9" fmla="*/ 478 h 2414"/>
                  <a:gd name="T10" fmla="*/ 378 w 1275"/>
                  <a:gd name="T11" fmla="*/ 483 h 2414"/>
                  <a:gd name="T12" fmla="*/ 436 w 1275"/>
                  <a:gd name="T13" fmla="*/ 497 h 2414"/>
                  <a:gd name="T14" fmla="*/ 523 w 1275"/>
                  <a:gd name="T15" fmla="*/ 526 h 2414"/>
                  <a:gd name="T16" fmla="*/ 678 w 1275"/>
                  <a:gd name="T17" fmla="*/ 532 h 2414"/>
                  <a:gd name="T18" fmla="*/ 731 w 1275"/>
                  <a:gd name="T19" fmla="*/ 613 h 2414"/>
                  <a:gd name="T20" fmla="*/ 847 w 1275"/>
                  <a:gd name="T21" fmla="*/ 1347 h 2414"/>
                  <a:gd name="T22" fmla="*/ 971 w 1275"/>
                  <a:gd name="T23" fmla="*/ 613 h 2414"/>
                  <a:gd name="T24" fmla="*/ 1013 w 1275"/>
                  <a:gd name="T25" fmla="*/ 535 h 2414"/>
                  <a:gd name="T26" fmla="*/ 1136 w 1275"/>
                  <a:gd name="T27" fmla="*/ 542 h 2414"/>
                  <a:gd name="T28" fmla="*/ 1210 w 1275"/>
                  <a:gd name="T29" fmla="*/ 574 h 2414"/>
                  <a:gd name="T30" fmla="*/ 1256 w 1275"/>
                  <a:gd name="T31" fmla="*/ 640 h 2414"/>
                  <a:gd name="T32" fmla="*/ 1271 w 1275"/>
                  <a:gd name="T33" fmla="*/ 817 h 2414"/>
                  <a:gd name="T34" fmla="*/ 1275 w 1275"/>
                  <a:gd name="T35" fmla="*/ 1008 h 2414"/>
                  <a:gd name="T36" fmla="*/ 1268 w 1275"/>
                  <a:gd name="T37" fmla="*/ 1200 h 2414"/>
                  <a:gd name="T38" fmla="*/ 1251 w 1275"/>
                  <a:gd name="T39" fmla="*/ 1369 h 2414"/>
                  <a:gd name="T40" fmla="*/ 1211 w 1275"/>
                  <a:gd name="T41" fmla="*/ 1408 h 2414"/>
                  <a:gd name="T42" fmla="*/ 1178 w 1275"/>
                  <a:gd name="T43" fmla="*/ 1414 h 2414"/>
                  <a:gd name="T44" fmla="*/ 1171 w 1275"/>
                  <a:gd name="T45" fmla="*/ 1418 h 2414"/>
                  <a:gd name="T46" fmla="*/ 1134 w 1275"/>
                  <a:gd name="T47" fmla="*/ 2357 h 2414"/>
                  <a:gd name="T48" fmla="*/ 1110 w 1275"/>
                  <a:gd name="T49" fmla="*/ 2403 h 2414"/>
                  <a:gd name="T50" fmla="*/ 953 w 1275"/>
                  <a:gd name="T51" fmla="*/ 2414 h 2414"/>
                  <a:gd name="T52" fmla="*/ 907 w 1275"/>
                  <a:gd name="T53" fmla="*/ 2391 h 2414"/>
                  <a:gd name="T54" fmla="*/ 896 w 1275"/>
                  <a:gd name="T55" fmla="*/ 1574 h 2414"/>
                  <a:gd name="T56" fmla="*/ 804 w 1275"/>
                  <a:gd name="T57" fmla="*/ 2375 h 2414"/>
                  <a:gd name="T58" fmla="*/ 768 w 1275"/>
                  <a:gd name="T59" fmla="*/ 2411 h 2414"/>
                  <a:gd name="T60" fmla="*/ 608 w 1275"/>
                  <a:gd name="T61" fmla="*/ 2411 h 2414"/>
                  <a:gd name="T62" fmla="*/ 572 w 1275"/>
                  <a:gd name="T63" fmla="*/ 2375 h 2414"/>
                  <a:gd name="T64" fmla="*/ 544 w 1275"/>
                  <a:gd name="T65" fmla="*/ 1420 h 2414"/>
                  <a:gd name="T66" fmla="*/ 498 w 1275"/>
                  <a:gd name="T67" fmla="*/ 734 h 2414"/>
                  <a:gd name="T68" fmla="*/ 392 w 1275"/>
                  <a:gd name="T69" fmla="*/ 702 h 2414"/>
                  <a:gd name="T70" fmla="*/ 309 w 1275"/>
                  <a:gd name="T71" fmla="*/ 672 h 2414"/>
                  <a:gd name="T72" fmla="*/ 267 w 1275"/>
                  <a:gd name="T73" fmla="*/ 655 h 2414"/>
                  <a:gd name="T74" fmla="*/ 253 w 1275"/>
                  <a:gd name="T75" fmla="*/ 645 h 2414"/>
                  <a:gd name="T76" fmla="*/ 203 w 1275"/>
                  <a:gd name="T77" fmla="*/ 610 h 2414"/>
                  <a:gd name="T78" fmla="*/ 129 w 1275"/>
                  <a:gd name="T79" fmla="*/ 553 h 2414"/>
                  <a:gd name="T80" fmla="*/ 45 w 1275"/>
                  <a:gd name="T81" fmla="*/ 480 h 2414"/>
                  <a:gd name="T82" fmla="*/ 11 w 1275"/>
                  <a:gd name="T83" fmla="*/ 441 h 2414"/>
                  <a:gd name="T84" fmla="*/ 2 w 1275"/>
                  <a:gd name="T85" fmla="*/ 390 h 2414"/>
                  <a:gd name="T86" fmla="*/ 25 w 1275"/>
                  <a:gd name="T87" fmla="*/ 340 h 2414"/>
                  <a:gd name="T88" fmla="*/ 64 w 1275"/>
                  <a:gd name="T89" fmla="*/ 305 h 2414"/>
                  <a:gd name="T90" fmla="*/ 94 w 1275"/>
                  <a:gd name="T91" fmla="*/ 300 h 2414"/>
                  <a:gd name="T92" fmla="*/ 927 w 1275"/>
                  <a:gd name="T93" fmla="*/ 15 h 2414"/>
                  <a:gd name="T94" fmla="*/ 1022 w 1275"/>
                  <a:gd name="T95" fmla="*/ 81 h 2414"/>
                  <a:gd name="T96" fmla="*/ 1072 w 1275"/>
                  <a:gd name="T97" fmla="*/ 188 h 2414"/>
                  <a:gd name="T98" fmla="*/ 1061 w 1275"/>
                  <a:gd name="T99" fmla="*/ 309 h 2414"/>
                  <a:gd name="T100" fmla="*/ 995 w 1275"/>
                  <a:gd name="T101" fmla="*/ 403 h 2414"/>
                  <a:gd name="T102" fmla="*/ 889 w 1275"/>
                  <a:gd name="T103" fmla="*/ 453 h 2414"/>
                  <a:gd name="T104" fmla="*/ 768 w 1275"/>
                  <a:gd name="T105" fmla="*/ 443 h 2414"/>
                  <a:gd name="T106" fmla="*/ 673 w 1275"/>
                  <a:gd name="T107" fmla="*/ 375 h 2414"/>
                  <a:gd name="T108" fmla="*/ 623 w 1275"/>
                  <a:gd name="T109" fmla="*/ 270 h 2414"/>
                  <a:gd name="T110" fmla="*/ 633 w 1275"/>
                  <a:gd name="T111" fmla="*/ 149 h 2414"/>
                  <a:gd name="T112" fmla="*/ 701 w 1275"/>
                  <a:gd name="T113" fmla="*/ 55 h 2414"/>
                  <a:gd name="T114" fmla="*/ 806 w 1275"/>
                  <a:gd name="T115" fmla="*/ 4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5" h="2414">
                    <a:moveTo>
                      <a:pt x="94" y="300"/>
                    </a:moveTo>
                    <a:lnTo>
                      <a:pt x="114" y="302"/>
                    </a:lnTo>
                    <a:lnTo>
                      <a:pt x="129" y="308"/>
                    </a:lnTo>
                    <a:lnTo>
                      <a:pt x="163" y="327"/>
                    </a:lnTo>
                    <a:lnTo>
                      <a:pt x="195" y="346"/>
                    </a:lnTo>
                    <a:lnTo>
                      <a:pt x="224" y="366"/>
                    </a:lnTo>
                    <a:lnTo>
                      <a:pt x="251" y="386"/>
                    </a:lnTo>
                    <a:lnTo>
                      <a:pt x="276" y="404"/>
                    </a:lnTo>
                    <a:lnTo>
                      <a:pt x="297" y="422"/>
                    </a:lnTo>
                    <a:lnTo>
                      <a:pt x="315" y="438"/>
                    </a:lnTo>
                    <a:lnTo>
                      <a:pt x="330" y="453"/>
                    </a:lnTo>
                    <a:lnTo>
                      <a:pt x="341" y="462"/>
                    </a:lnTo>
                    <a:lnTo>
                      <a:pt x="348" y="470"/>
                    </a:lnTo>
                    <a:lnTo>
                      <a:pt x="350" y="472"/>
                    </a:lnTo>
                    <a:lnTo>
                      <a:pt x="357" y="478"/>
                    </a:lnTo>
                    <a:lnTo>
                      <a:pt x="365" y="480"/>
                    </a:lnTo>
                    <a:lnTo>
                      <a:pt x="369" y="480"/>
                    </a:lnTo>
                    <a:lnTo>
                      <a:pt x="378" y="483"/>
                    </a:lnTo>
                    <a:lnTo>
                      <a:pt x="393" y="487"/>
                    </a:lnTo>
                    <a:lnTo>
                      <a:pt x="412" y="491"/>
                    </a:lnTo>
                    <a:lnTo>
                      <a:pt x="436" y="497"/>
                    </a:lnTo>
                    <a:lnTo>
                      <a:pt x="463" y="506"/>
                    </a:lnTo>
                    <a:lnTo>
                      <a:pt x="492" y="516"/>
                    </a:lnTo>
                    <a:lnTo>
                      <a:pt x="523" y="526"/>
                    </a:lnTo>
                    <a:lnTo>
                      <a:pt x="555" y="540"/>
                    </a:lnTo>
                    <a:lnTo>
                      <a:pt x="620" y="535"/>
                    </a:lnTo>
                    <a:lnTo>
                      <a:pt x="678" y="532"/>
                    </a:lnTo>
                    <a:lnTo>
                      <a:pt x="717" y="551"/>
                    </a:lnTo>
                    <a:lnTo>
                      <a:pt x="759" y="565"/>
                    </a:lnTo>
                    <a:lnTo>
                      <a:pt x="731" y="613"/>
                    </a:lnTo>
                    <a:lnTo>
                      <a:pt x="785" y="704"/>
                    </a:lnTo>
                    <a:lnTo>
                      <a:pt x="785" y="1253"/>
                    </a:lnTo>
                    <a:lnTo>
                      <a:pt x="847" y="1347"/>
                    </a:lnTo>
                    <a:lnTo>
                      <a:pt x="919" y="1253"/>
                    </a:lnTo>
                    <a:lnTo>
                      <a:pt x="919" y="704"/>
                    </a:lnTo>
                    <a:lnTo>
                      <a:pt x="971" y="613"/>
                    </a:lnTo>
                    <a:lnTo>
                      <a:pt x="942" y="563"/>
                    </a:lnTo>
                    <a:lnTo>
                      <a:pt x="978" y="551"/>
                    </a:lnTo>
                    <a:lnTo>
                      <a:pt x="1013" y="535"/>
                    </a:lnTo>
                    <a:lnTo>
                      <a:pt x="1051" y="537"/>
                    </a:lnTo>
                    <a:lnTo>
                      <a:pt x="1092" y="540"/>
                    </a:lnTo>
                    <a:lnTo>
                      <a:pt x="1136" y="542"/>
                    </a:lnTo>
                    <a:lnTo>
                      <a:pt x="1163" y="547"/>
                    </a:lnTo>
                    <a:lnTo>
                      <a:pt x="1187" y="558"/>
                    </a:lnTo>
                    <a:lnTo>
                      <a:pt x="1210" y="574"/>
                    </a:lnTo>
                    <a:lnTo>
                      <a:pt x="1229" y="593"/>
                    </a:lnTo>
                    <a:lnTo>
                      <a:pt x="1245" y="615"/>
                    </a:lnTo>
                    <a:lnTo>
                      <a:pt x="1256" y="640"/>
                    </a:lnTo>
                    <a:lnTo>
                      <a:pt x="1261" y="665"/>
                    </a:lnTo>
                    <a:lnTo>
                      <a:pt x="1267" y="744"/>
                    </a:lnTo>
                    <a:lnTo>
                      <a:pt x="1271" y="817"/>
                    </a:lnTo>
                    <a:lnTo>
                      <a:pt x="1274" y="883"/>
                    </a:lnTo>
                    <a:lnTo>
                      <a:pt x="1275" y="946"/>
                    </a:lnTo>
                    <a:lnTo>
                      <a:pt x="1275" y="1008"/>
                    </a:lnTo>
                    <a:lnTo>
                      <a:pt x="1274" y="1071"/>
                    </a:lnTo>
                    <a:lnTo>
                      <a:pt x="1272" y="1133"/>
                    </a:lnTo>
                    <a:lnTo>
                      <a:pt x="1268" y="1200"/>
                    </a:lnTo>
                    <a:lnTo>
                      <a:pt x="1263" y="1272"/>
                    </a:lnTo>
                    <a:lnTo>
                      <a:pt x="1256" y="1350"/>
                    </a:lnTo>
                    <a:lnTo>
                      <a:pt x="1251" y="1369"/>
                    </a:lnTo>
                    <a:lnTo>
                      <a:pt x="1242" y="1385"/>
                    </a:lnTo>
                    <a:lnTo>
                      <a:pt x="1228" y="1398"/>
                    </a:lnTo>
                    <a:lnTo>
                      <a:pt x="1211" y="1408"/>
                    </a:lnTo>
                    <a:lnTo>
                      <a:pt x="1193" y="1413"/>
                    </a:lnTo>
                    <a:lnTo>
                      <a:pt x="1182" y="1414"/>
                    </a:lnTo>
                    <a:lnTo>
                      <a:pt x="1178" y="1414"/>
                    </a:lnTo>
                    <a:lnTo>
                      <a:pt x="1175" y="1415"/>
                    </a:lnTo>
                    <a:lnTo>
                      <a:pt x="1174" y="1416"/>
                    </a:lnTo>
                    <a:lnTo>
                      <a:pt x="1171" y="1418"/>
                    </a:lnTo>
                    <a:lnTo>
                      <a:pt x="1167" y="1419"/>
                    </a:lnTo>
                    <a:lnTo>
                      <a:pt x="1157" y="1420"/>
                    </a:lnTo>
                    <a:lnTo>
                      <a:pt x="1134" y="2357"/>
                    </a:lnTo>
                    <a:lnTo>
                      <a:pt x="1130" y="2375"/>
                    </a:lnTo>
                    <a:lnTo>
                      <a:pt x="1122" y="2391"/>
                    </a:lnTo>
                    <a:lnTo>
                      <a:pt x="1110" y="2403"/>
                    </a:lnTo>
                    <a:lnTo>
                      <a:pt x="1094" y="2411"/>
                    </a:lnTo>
                    <a:lnTo>
                      <a:pt x="1076" y="2414"/>
                    </a:lnTo>
                    <a:lnTo>
                      <a:pt x="953" y="2414"/>
                    </a:lnTo>
                    <a:lnTo>
                      <a:pt x="934" y="2411"/>
                    </a:lnTo>
                    <a:lnTo>
                      <a:pt x="919" y="2403"/>
                    </a:lnTo>
                    <a:lnTo>
                      <a:pt x="907" y="2391"/>
                    </a:lnTo>
                    <a:lnTo>
                      <a:pt x="898" y="2375"/>
                    </a:lnTo>
                    <a:lnTo>
                      <a:pt x="896" y="2357"/>
                    </a:lnTo>
                    <a:lnTo>
                      <a:pt x="896" y="1574"/>
                    </a:lnTo>
                    <a:lnTo>
                      <a:pt x="806" y="1574"/>
                    </a:lnTo>
                    <a:lnTo>
                      <a:pt x="806" y="2357"/>
                    </a:lnTo>
                    <a:lnTo>
                      <a:pt x="804" y="2375"/>
                    </a:lnTo>
                    <a:lnTo>
                      <a:pt x="795" y="2391"/>
                    </a:lnTo>
                    <a:lnTo>
                      <a:pt x="783" y="2403"/>
                    </a:lnTo>
                    <a:lnTo>
                      <a:pt x="768" y="2411"/>
                    </a:lnTo>
                    <a:lnTo>
                      <a:pt x="749" y="2414"/>
                    </a:lnTo>
                    <a:lnTo>
                      <a:pt x="626" y="2414"/>
                    </a:lnTo>
                    <a:lnTo>
                      <a:pt x="608" y="2411"/>
                    </a:lnTo>
                    <a:lnTo>
                      <a:pt x="592" y="2403"/>
                    </a:lnTo>
                    <a:lnTo>
                      <a:pt x="580" y="2391"/>
                    </a:lnTo>
                    <a:lnTo>
                      <a:pt x="572" y="2375"/>
                    </a:lnTo>
                    <a:lnTo>
                      <a:pt x="569" y="2357"/>
                    </a:lnTo>
                    <a:lnTo>
                      <a:pt x="545" y="1420"/>
                    </a:lnTo>
                    <a:lnTo>
                      <a:pt x="544" y="1420"/>
                    </a:lnTo>
                    <a:lnTo>
                      <a:pt x="544" y="745"/>
                    </a:lnTo>
                    <a:lnTo>
                      <a:pt x="538" y="744"/>
                    </a:lnTo>
                    <a:lnTo>
                      <a:pt x="498" y="734"/>
                    </a:lnTo>
                    <a:lnTo>
                      <a:pt x="461" y="724"/>
                    </a:lnTo>
                    <a:lnTo>
                      <a:pt x="424" y="713"/>
                    </a:lnTo>
                    <a:lnTo>
                      <a:pt x="392" y="702"/>
                    </a:lnTo>
                    <a:lnTo>
                      <a:pt x="360" y="691"/>
                    </a:lnTo>
                    <a:lnTo>
                      <a:pt x="334" y="681"/>
                    </a:lnTo>
                    <a:lnTo>
                      <a:pt x="309" y="672"/>
                    </a:lnTo>
                    <a:lnTo>
                      <a:pt x="290" y="664"/>
                    </a:lnTo>
                    <a:lnTo>
                      <a:pt x="276" y="658"/>
                    </a:lnTo>
                    <a:lnTo>
                      <a:pt x="267" y="655"/>
                    </a:lnTo>
                    <a:lnTo>
                      <a:pt x="263" y="653"/>
                    </a:lnTo>
                    <a:lnTo>
                      <a:pt x="260" y="651"/>
                    </a:lnTo>
                    <a:lnTo>
                      <a:pt x="253" y="645"/>
                    </a:lnTo>
                    <a:lnTo>
                      <a:pt x="239" y="636"/>
                    </a:lnTo>
                    <a:lnTo>
                      <a:pt x="224" y="624"/>
                    </a:lnTo>
                    <a:lnTo>
                      <a:pt x="203" y="610"/>
                    </a:lnTo>
                    <a:lnTo>
                      <a:pt x="181" y="594"/>
                    </a:lnTo>
                    <a:lnTo>
                      <a:pt x="156" y="575"/>
                    </a:lnTo>
                    <a:lnTo>
                      <a:pt x="129" y="553"/>
                    </a:lnTo>
                    <a:lnTo>
                      <a:pt x="101" y="530"/>
                    </a:lnTo>
                    <a:lnTo>
                      <a:pt x="72" y="506"/>
                    </a:lnTo>
                    <a:lnTo>
                      <a:pt x="45" y="480"/>
                    </a:lnTo>
                    <a:lnTo>
                      <a:pt x="32" y="468"/>
                    </a:lnTo>
                    <a:lnTo>
                      <a:pt x="22" y="455"/>
                    </a:lnTo>
                    <a:lnTo>
                      <a:pt x="11" y="441"/>
                    </a:lnTo>
                    <a:lnTo>
                      <a:pt x="3" y="424"/>
                    </a:lnTo>
                    <a:lnTo>
                      <a:pt x="0" y="407"/>
                    </a:lnTo>
                    <a:lnTo>
                      <a:pt x="2" y="390"/>
                    </a:lnTo>
                    <a:lnTo>
                      <a:pt x="10" y="370"/>
                    </a:lnTo>
                    <a:lnTo>
                      <a:pt x="17" y="356"/>
                    </a:lnTo>
                    <a:lnTo>
                      <a:pt x="25" y="340"/>
                    </a:lnTo>
                    <a:lnTo>
                      <a:pt x="37" y="325"/>
                    </a:lnTo>
                    <a:lnTo>
                      <a:pt x="49" y="314"/>
                    </a:lnTo>
                    <a:lnTo>
                      <a:pt x="64" y="305"/>
                    </a:lnTo>
                    <a:lnTo>
                      <a:pt x="82" y="300"/>
                    </a:lnTo>
                    <a:lnTo>
                      <a:pt x="88" y="300"/>
                    </a:lnTo>
                    <a:lnTo>
                      <a:pt x="94" y="300"/>
                    </a:lnTo>
                    <a:close/>
                    <a:moveTo>
                      <a:pt x="847" y="0"/>
                    </a:moveTo>
                    <a:lnTo>
                      <a:pt x="889" y="4"/>
                    </a:lnTo>
                    <a:lnTo>
                      <a:pt x="927" y="15"/>
                    </a:lnTo>
                    <a:lnTo>
                      <a:pt x="962" y="32"/>
                    </a:lnTo>
                    <a:lnTo>
                      <a:pt x="995" y="55"/>
                    </a:lnTo>
                    <a:lnTo>
                      <a:pt x="1022" y="81"/>
                    </a:lnTo>
                    <a:lnTo>
                      <a:pt x="1045" y="114"/>
                    </a:lnTo>
                    <a:lnTo>
                      <a:pt x="1061" y="149"/>
                    </a:lnTo>
                    <a:lnTo>
                      <a:pt x="1072" y="188"/>
                    </a:lnTo>
                    <a:lnTo>
                      <a:pt x="1076" y="229"/>
                    </a:lnTo>
                    <a:lnTo>
                      <a:pt x="1072" y="270"/>
                    </a:lnTo>
                    <a:lnTo>
                      <a:pt x="1061" y="309"/>
                    </a:lnTo>
                    <a:lnTo>
                      <a:pt x="1045" y="344"/>
                    </a:lnTo>
                    <a:lnTo>
                      <a:pt x="1022" y="375"/>
                    </a:lnTo>
                    <a:lnTo>
                      <a:pt x="995" y="403"/>
                    </a:lnTo>
                    <a:lnTo>
                      <a:pt x="962" y="426"/>
                    </a:lnTo>
                    <a:lnTo>
                      <a:pt x="927" y="443"/>
                    </a:lnTo>
                    <a:lnTo>
                      <a:pt x="889" y="453"/>
                    </a:lnTo>
                    <a:lnTo>
                      <a:pt x="847" y="456"/>
                    </a:lnTo>
                    <a:lnTo>
                      <a:pt x="806" y="453"/>
                    </a:lnTo>
                    <a:lnTo>
                      <a:pt x="768" y="443"/>
                    </a:lnTo>
                    <a:lnTo>
                      <a:pt x="733" y="426"/>
                    </a:lnTo>
                    <a:lnTo>
                      <a:pt x="701" y="403"/>
                    </a:lnTo>
                    <a:lnTo>
                      <a:pt x="673" y="375"/>
                    </a:lnTo>
                    <a:lnTo>
                      <a:pt x="650" y="344"/>
                    </a:lnTo>
                    <a:lnTo>
                      <a:pt x="633" y="309"/>
                    </a:lnTo>
                    <a:lnTo>
                      <a:pt x="623" y="270"/>
                    </a:lnTo>
                    <a:lnTo>
                      <a:pt x="619" y="229"/>
                    </a:lnTo>
                    <a:lnTo>
                      <a:pt x="623" y="188"/>
                    </a:lnTo>
                    <a:lnTo>
                      <a:pt x="633" y="149"/>
                    </a:lnTo>
                    <a:lnTo>
                      <a:pt x="650" y="114"/>
                    </a:lnTo>
                    <a:lnTo>
                      <a:pt x="673" y="81"/>
                    </a:lnTo>
                    <a:lnTo>
                      <a:pt x="701" y="55"/>
                    </a:lnTo>
                    <a:lnTo>
                      <a:pt x="733" y="32"/>
                    </a:lnTo>
                    <a:lnTo>
                      <a:pt x="768" y="15"/>
                    </a:lnTo>
                    <a:lnTo>
                      <a:pt x="806" y="4"/>
                    </a:lnTo>
                    <a:lnTo>
                      <a:pt x="84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grpSp>
      </p:grpSp>
      <p:grpSp>
        <p:nvGrpSpPr>
          <p:cNvPr id="5" name="Group 4"/>
          <p:cNvGrpSpPr/>
          <p:nvPr/>
        </p:nvGrpSpPr>
        <p:grpSpPr>
          <a:xfrm>
            <a:off x="7535153" y="2943866"/>
            <a:ext cx="1293844" cy="1494006"/>
            <a:chOff x="5457323" y="2653309"/>
            <a:chExt cx="1293844" cy="1494006"/>
          </a:xfrm>
        </p:grpSpPr>
        <p:sp>
          <p:nvSpPr>
            <p:cNvPr id="133" name="AutoShape 24"/>
            <p:cNvSpPr>
              <a:spLocks/>
            </p:cNvSpPr>
            <p:nvPr/>
          </p:nvSpPr>
          <p:spPr bwMode="auto">
            <a:xfrm>
              <a:off x="5457323" y="2653309"/>
              <a:ext cx="1293844" cy="1494006"/>
            </a:xfrm>
            <a:custGeom>
              <a:avLst/>
              <a:gdLst/>
              <a:ahLst/>
              <a:cxnLst/>
              <a:rect l="0" t="0" r="r" b="b"/>
              <a:pathLst>
                <a:path w="21600" h="21600">
                  <a:moveTo>
                    <a:pt x="0" y="5399"/>
                  </a:moveTo>
                  <a:lnTo>
                    <a:pt x="10800" y="0"/>
                  </a:lnTo>
                  <a:lnTo>
                    <a:pt x="21600" y="5399"/>
                  </a:lnTo>
                  <a:lnTo>
                    <a:pt x="21600" y="16200"/>
                  </a:lnTo>
                  <a:lnTo>
                    <a:pt x="10800" y="21600"/>
                  </a:lnTo>
                  <a:lnTo>
                    <a:pt x="0" y="16200"/>
                  </a:lnTo>
                  <a:cubicBezTo>
                    <a:pt x="0" y="16200"/>
                    <a:pt x="0" y="5399"/>
                    <a:pt x="0" y="5399"/>
                  </a:cubicBezTo>
                  <a:close/>
                  <a:moveTo>
                    <a:pt x="0" y="5399"/>
                  </a:moveTo>
                </a:path>
              </a:pathLst>
            </a:custGeom>
            <a:solidFill>
              <a:srgbClr val="FABE3C"/>
            </a:solidFill>
            <a:ln w="9525" cap="flat" cmpd="sng" algn="ctr">
              <a:noFill/>
              <a:prstDash val="solid"/>
              <a:headEnd type="none" w="med" len="med"/>
              <a:tailEnd type="none" w="med" len="med"/>
            </a:ln>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vert="horz" wrap="square" lIns="0" tIns="0" rIns="0" bIns="0" numCol="1" rtlCol="0" anchor="ctr" anchorCtr="0" compatLnSpc="1">
              <a:prstTxWarp prst="textNoShape">
                <a:avLst/>
              </a:prstTxWarp>
            </a:bodyPr>
            <a:lstStyle/>
            <a:p>
              <a:pPr marL="0" marR="0" lvl="0" indent="0" algn="l" defTabSz="457047"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venirNext LT Pro Medium" panose="020B0603020202020204" pitchFamily="34" charset="0"/>
                <a:ea typeface="ＭＳ Ｐゴシック"/>
              </a:endParaRPr>
            </a:p>
          </p:txBody>
        </p:sp>
        <p:grpSp>
          <p:nvGrpSpPr>
            <p:cNvPr id="160" name="Group 42"/>
            <p:cNvGrpSpPr>
              <a:grpSpLocks noChangeAspect="1"/>
            </p:cNvGrpSpPr>
            <p:nvPr/>
          </p:nvGrpSpPr>
          <p:grpSpPr bwMode="auto">
            <a:xfrm>
              <a:off x="5767391" y="3000290"/>
              <a:ext cx="673722" cy="800045"/>
              <a:chOff x="1956" y="3214"/>
              <a:chExt cx="560" cy="665"/>
            </a:xfrm>
          </p:grpSpPr>
          <p:sp useBgFill="1">
            <p:nvSpPr>
              <p:cNvPr id="161" name="Freeform 46"/>
              <p:cNvSpPr>
                <a:spLocks noEditPoints="1"/>
              </p:cNvSpPr>
              <p:nvPr/>
            </p:nvSpPr>
            <p:spPr bwMode="auto">
              <a:xfrm>
                <a:off x="1956" y="3214"/>
                <a:ext cx="513" cy="513"/>
              </a:xfrm>
              <a:custGeom>
                <a:avLst/>
                <a:gdLst>
                  <a:gd name="T0" fmla="*/ 1112 w 2566"/>
                  <a:gd name="T1" fmla="*/ 352 h 2564"/>
                  <a:gd name="T2" fmla="*/ 878 w 2566"/>
                  <a:gd name="T3" fmla="*/ 428 h 2564"/>
                  <a:gd name="T4" fmla="*/ 673 w 2566"/>
                  <a:gd name="T5" fmla="*/ 559 h 2564"/>
                  <a:gd name="T6" fmla="*/ 510 w 2566"/>
                  <a:gd name="T7" fmla="*/ 737 h 2564"/>
                  <a:gd name="T8" fmla="*/ 395 w 2566"/>
                  <a:gd name="T9" fmla="*/ 953 h 2564"/>
                  <a:gd name="T10" fmla="*/ 341 w 2566"/>
                  <a:gd name="T11" fmla="*/ 1197 h 2564"/>
                  <a:gd name="T12" fmla="*/ 352 w 2566"/>
                  <a:gd name="T13" fmla="*/ 1452 h 2564"/>
                  <a:gd name="T14" fmla="*/ 428 w 2566"/>
                  <a:gd name="T15" fmla="*/ 1688 h 2564"/>
                  <a:gd name="T16" fmla="*/ 560 w 2566"/>
                  <a:gd name="T17" fmla="*/ 1892 h 2564"/>
                  <a:gd name="T18" fmla="*/ 737 w 2566"/>
                  <a:gd name="T19" fmla="*/ 2055 h 2564"/>
                  <a:gd name="T20" fmla="*/ 953 w 2566"/>
                  <a:gd name="T21" fmla="*/ 2169 h 2564"/>
                  <a:gd name="T22" fmla="*/ 1197 w 2566"/>
                  <a:gd name="T23" fmla="*/ 2225 h 2564"/>
                  <a:gd name="T24" fmla="*/ 1452 w 2566"/>
                  <a:gd name="T25" fmla="*/ 2214 h 2564"/>
                  <a:gd name="T26" fmla="*/ 1688 w 2566"/>
                  <a:gd name="T27" fmla="*/ 2138 h 2564"/>
                  <a:gd name="T28" fmla="*/ 1892 w 2566"/>
                  <a:gd name="T29" fmla="*/ 2006 h 2564"/>
                  <a:gd name="T30" fmla="*/ 2055 w 2566"/>
                  <a:gd name="T31" fmla="*/ 1828 h 2564"/>
                  <a:gd name="T32" fmla="*/ 2169 w 2566"/>
                  <a:gd name="T33" fmla="*/ 1612 h 2564"/>
                  <a:gd name="T34" fmla="*/ 2225 w 2566"/>
                  <a:gd name="T35" fmla="*/ 1369 h 2564"/>
                  <a:gd name="T36" fmla="*/ 2214 w 2566"/>
                  <a:gd name="T37" fmla="*/ 1112 h 2564"/>
                  <a:gd name="T38" fmla="*/ 2138 w 2566"/>
                  <a:gd name="T39" fmla="*/ 877 h 2564"/>
                  <a:gd name="T40" fmla="*/ 2006 w 2566"/>
                  <a:gd name="T41" fmla="*/ 673 h 2564"/>
                  <a:gd name="T42" fmla="*/ 1828 w 2566"/>
                  <a:gd name="T43" fmla="*/ 509 h 2564"/>
                  <a:gd name="T44" fmla="*/ 1613 w 2566"/>
                  <a:gd name="T45" fmla="*/ 395 h 2564"/>
                  <a:gd name="T46" fmla="*/ 1369 w 2566"/>
                  <a:gd name="T47" fmla="*/ 340 h 2564"/>
                  <a:gd name="T48" fmla="*/ 1383 w 2566"/>
                  <a:gd name="T49" fmla="*/ 4 h 2564"/>
                  <a:gd name="T50" fmla="*/ 1670 w 2566"/>
                  <a:gd name="T51" fmla="*/ 59 h 2564"/>
                  <a:gd name="T52" fmla="*/ 1930 w 2566"/>
                  <a:gd name="T53" fmla="*/ 175 h 2564"/>
                  <a:gd name="T54" fmla="*/ 2156 w 2566"/>
                  <a:gd name="T55" fmla="*/ 343 h 2564"/>
                  <a:gd name="T56" fmla="*/ 2339 w 2566"/>
                  <a:gd name="T57" fmla="*/ 556 h 2564"/>
                  <a:gd name="T58" fmla="*/ 2474 w 2566"/>
                  <a:gd name="T59" fmla="*/ 805 h 2564"/>
                  <a:gd name="T60" fmla="*/ 2550 w 2566"/>
                  <a:gd name="T61" fmla="*/ 1084 h 2564"/>
                  <a:gd name="T62" fmla="*/ 2561 w 2566"/>
                  <a:gd name="T63" fmla="*/ 1382 h 2564"/>
                  <a:gd name="T64" fmla="*/ 2505 w 2566"/>
                  <a:gd name="T65" fmla="*/ 1668 h 2564"/>
                  <a:gd name="T66" fmla="*/ 2390 w 2566"/>
                  <a:gd name="T67" fmla="*/ 1930 h 2564"/>
                  <a:gd name="T68" fmla="*/ 2222 w 2566"/>
                  <a:gd name="T69" fmla="*/ 2155 h 2564"/>
                  <a:gd name="T70" fmla="*/ 2009 w 2566"/>
                  <a:gd name="T71" fmla="*/ 2338 h 2564"/>
                  <a:gd name="T72" fmla="*/ 1759 w 2566"/>
                  <a:gd name="T73" fmla="*/ 2473 h 2564"/>
                  <a:gd name="T74" fmla="*/ 1481 w 2566"/>
                  <a:gd name="T75" fmla="*/ 2550 h 2564"/>
                  <a:gd name="T76" fmla="*/ 1182 w 2566"/>
                  <a:gd name="T77" fmla="*/ 2561 h 2564"/>
                  <a:gd name="T78" fmla="*/ 896 w 2566"/>
                  <a:gd name="T79" fmla="*/ 2505 h 2564"/>
                  <a:gd name="T80" fmla="*/ 636 w 2566"/>
                  <a:gd name="T81" fmla="*/ 2389 h 2564"/>
                  <a:gd name="T82" fmla="*/ 410 w 2566"/>
                  <a:gd name="T83" fmla="*/ 2221 h 2564"/>
                  <a:gd name="T84" fmla="*/ 226 w 2566"/>
                  <a:gd name="T85" fmla="*/ 2008 h 2564"/>
                  <a:gd name="T86" fmla="*/ 92 w 2566"/>
                  <a:gd name="T87" fmla="*/ 1759 h 2564"/>
                  <a:gd name="T88" fmla="*/ 16 w 2566"/>
                  <a:gd name="T89" fmla="*/ 1480 h 2564"/>
                  <a:gd name="T90" fmla="*/ 5 w 2566"/>
                  <a:gd name="T91" fmla="*/ 1182 h 2564"/>
                  <a:gd name="T92" fmla="*/ 60 w 2566"/>
                  <a:gd name="T93" fmla="*/ 896 h 2564"/>
                  <a:gd name="T94" fmla="*/ 175 w 2566"/>
                  <a:gd name="T95" fmla="*/ 636 h 2564"/>
                  <a:gd name="T96" fmla="*/ 343 w 2566"/>
                  <a:gd name="T97" fmla="*/ 410 h 2564"/>
                  <a:gd name="T98" fmla="*/ 556 w 2566"/>
                  <a:gd name="T99" fmla="*/ 226 h 2564"/>
                  <a:gd name="T100" fmla="*/ 806 w 2566"/>
                  <a:gd name="T101" fmla="*/ 92 h 2564"/>
                  <a:gd name="T102" fmla="*/ 1084 w 2566"/>
                  <a:gd name="T103" fmla="*/ 16 h 2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6" h="2564">
                    <a:moveTo>
                      <a:pt x="1283" y="336"/>
                    </a:moveTo>
                    <a:lnTo>
                      <a:pt x="1197" y="340"/>
                    </a:lnTo>
                    <a:lnTo>
                      <a:pt x="1112" y="352"/>
                    </a:lnTo>
                    <a:lnTo>
                      <a:pt x="1031" y="370"/>
                    </a:lnTo>
                    <a:lnTo>
                      <a:pt x="953" y="395"/>
                    </a:lnTo>
                    <a:lnTo>
                      <a:pt x="878" y="428"/>
                    </a:lnTo>
                    <a:lnTo>
                      <a:pt x="805" y="465"/>
                    </a:lnTo>
                    <a:lnTo>
                      <a:pt x="737" y="509"/>
                    </a:lnTo>
                    <a:lnTo>
                      <a:pt x="673" y="559"/>
                    </a:lnTo>
                    <a:lnTo>
                      <a:pt x="614" y="614"/>
                    </a:lnTo>
                    <a:lnTo>
                      <a:pt x="560" y="673"/>
                    </a:lnTo>
                    <a:lnTo>
                      <a:pt x="510" y="737"/>
                    </a:lnTo>
                    <a:lnTo>
                      <a:pt x="465" y="805"/>
                    </a:lnTo>
                    <a:lnTo>
                      <a:pt x="428" y="877"/>
                    </a:lnTo>
                    <a:lnTo>
                      <a:pt x="395" y="953"/>
                    </a:lnTo>
                    <a:lnTo>
                      <a:pt x="370" y="1031"/>
                    </a:lnTo>
                    <a:lnTo>
                      <a:pt x="352" y="1112"/>
                    </a:lnTo>
                    <a:lnTo>
                      <a:pt x="341" y="1197"/>
                    </a:lnTo>
                    <a:lnTo>
                      <a:pt x="336" y="1283"/>
                    </a:lnTo>
                    <a:lnTo>
                      <a:pt x="341" y="1369"/>
                    </a:lnTo>
                    <a:lnTo>
                      <a:pt x="352" y="1452"/>
                    </a:lnTo>
                    <a:lnTo>
                      <a:pt x="370" y="1533"/>
                    </a:lnTo>
                    <a:lnTo>
                      <a:pt x="395" y="1612"/>
                    </a:lnTo>
                    <a:lnTo>
                      <a:pt x="428" y="1688"/>
                    </a:lnTo>
                    <a:lnTo>
                      <a:pt x="465" y="1759"/>
                    </a:lnTo>
                    <a:lnTo>
                      <a:pt x="510" y="1828"/>
                    </a:lnTo>
                    <a:lnTo>
                      <a:pt x="560" y="1892"/>
                    </a:lnTo>
                    <a:lnTo>
                      <a:pt x="614" y="1951"/>
                    </a:lnTo>
                    <a:lnTo>
                      <a:pt x="673" y="2006"/>
                    </a:lnTo>
                    <a:lnTo>
                      <a:pt x="737" y="2055"/>
                    </a:lnTo>
                    <a:lnTo>
                      <a:pt x="805" y="2099"/>
                    </a:lnTo>
                    <a:lnTo>
                      <a:pt x="878" y="2138"/>
                    </a:lnTo>
                    <a:lnTo>
                      <a:pt x="953" y="2169"/>
                    </a:lnTo>
                    <a:lnTo>
                      <a:pt x="1031" y="2194"/>
                    </a:lnTo>
                    <a:lnTo>
                      <a:pt x="1112" y="2214"/>
                    </a:lnTo>
                    <a:lnTo>
                      <a:pt x="1197" y="2225"/>
                    </a:lnTo>
                    <a:lnTo>
                      <a:pt x="1283" y="2228"/>
                    </a:lnTo>
                    <a:lnTo>
                      <a:pt x="1369" y="2225"/>
                    </a:lnTo>
                    <a:lnTo>
                      <a:pt x="1452" y="2214"/>
                    </a:lnTo>
                    <a:lnTo>
                      <a:pt x="1534" y="2194"/>
                    </a:lnTo>
                    <a:lnTo>
                      <a:pt x="1613" y="2169"/>
                    </a:lnTo>
                    <a:lnTo>
                      <a:pt x="1688" y="2138"/>
                    </a:lnTo>
                    <a:lnTo>
                      <a:pt x="1760" y="2099"/>
                    </a:lnTo>
                    <a:lnTo>
                      <a:pt x="1828" y="2055"/>
                    </a:lnTo>
                    <a:lnTo>
                      <a:pt x="1892" y="2006"/>
                    </a:lnTo>
                    <a:lnTo>
                      <a:pt x="1951" y="1951"/>
                    </a:lnTo>
                    <a:lnTo>
                      <a:pt x="2006" y="1892"/>
                    </a:lnTo>
                    <a:lnTo>
                      <a:pt x="2055" y="1828"/>
                    </a:lnTo>
                    <a:lnTo>
                      <a:pt x="2100" y="1759"/>
                    </a:lnTo>
                    <a:lnTo>
                      <a:pt x="2138" y="1688"/>
                    </a:lnTo>
                    <a:lnTo>
                      <a:pt x="2169" y="1612"/>
                    </a:lnTo>
                    <a:lnTo>
                      <a:pt x="2196" y="1533"/>
                    </a:lnTo>
                    <a:lnTo>
                      <a:pt x="2214" y="1452"/>
                    </a:lnTo>
                    <a:lnTo>
                      <a:pt x="2225" y="1369"/>
                    </a:lnTo>
                    <a:lnTo>
                      <a:pt x="2229" y="1283"/>
                    </a:lnTo>
                    <a:lnTo>
                      <a:pt x="2225" y="1197"/>
                    </a:lnTo>
                    <a:lnTo>
                      <a:pt x="2214" y="1112"/>
                    </a:lnTo>
                    <a:lnTo>
                      <a:pt x="2196" y="1031"/>
                    </a:lnTo>
                    <a:lnTo>
                      <a:pt x="2169" y="953"/>
                    </a:lnTo>
                    <a:lnTo>
                      <a:pt x="2138" y="877"/>
                    </a:lnTo>
                    <a:lnTo>
                      <a:pt x="2100" y="805"/>
                    </a:lnTo>
                    <a:lnTo>
                      <a:pt x="2055" y="737"/>
                    </a:lnTo>
                    <a:lnTo>
                      <a:pt x="2006" y="673"/>
                    </a:lnTo>
                    <a:lnTo>
                      <a:pt x="1951" y="614"/>
                    </a:lnTo>
                    <a:lnTo>
                      <a:pt x="1892" y="559"/>
                    </a:lnTo>
                    <a:lnTo>
                      <a:pt x="1828" y="509"/>
                    </a:lnTo>
                    <a:lnTo>
                      <a:pt x="1760" y="465"/>
                    </a:lnTo>
                    <a:lnTo>
                      <a:pt x="1688" y="428"/>
                    </a:lnTo>
                    <a:lnTo>
                      <a:pt x="1613" y="395"/>
                    </a:lnTo>
                    <a:lnTo>
                      <a:pt x="1534" y="370"/>
                    </a:lnTo>
                    <a:lnTo>
                      <a:pt x="1452" y="352"/>
                    </a:lnTo>
                    <a:lnTo>
                      <a:pt x="1369" y="340"/>
                    </a:lnTo>
                    <a:lnTo>
                      <a:pt x="1283" y="336"/>
                    </a:lnTo>
                    <a:close/>
                    <a:moveTo>
                      <a:pt x="1283" y="0"/>
                    </a:moveTo>
                    <a:lnTo>
                      <a:pt x="1383" y="4"/>
                    </a:lnTo>
                    <a:lnTo>
                      <a:pt x="1481" y="16"/>
                    </a:lnTo>
                    <a:lnTo>
                      <a:pt x="1577" y="34"/>
                    </a:lnTo>
                    <a:lnTo>
                      <a:pt x="1670" y="59"/>
                    </a:lnTo>
                    <a:lnTo>
                      <a:pt x="1759" y="92"/>
                    </a:lnTo>
                    <a:lnTo>
                      <a:pt x="1846" y="131"/>
                    </a:lnTo>
                    <a:lnTo>
                      <a:pt x="1930" y="175"/>
                    </a:lnTo>
                    <a:lnTo>
                      <a:pt x="2009" y="226"/>
                    </a:lnTo>
                    <a:lnTo>
                      <a:pt x="2084" y="282"/>
                    </a:lnTo>
                    <a:lnTo>
                      <a:pt x="2156" y="343"/>
                    </a:lnTo>
                    <a:lnTo>
                      <a:pt x="2222" y="410"/>
                    </a:lnTo>
                    <a:lnTo>
                      <a:pt x="2283" y="481"/>
                    </a:lnTo>
                    <a:lnTo>
                      <a:pt x="2339" y="556"/>
                    </a:lnTo>
                    <a:lnTo>
                      <a:pt x="2390" y="636"/>
                    </a:lnTo>
                    <a:lnTo>
                      <a:pt x="2435" y="719"/>
                    </a:lnTo>
                    <a:lnTo>
                      <a:pt x="2474" y="805"/>
                    </a:lnTo>
                    <a:lnTo>
                      <a:pt x="2505" y="896"/>
                    </a:lnTo>
                    <a:lnTo>
                      <a:pt x="2532" y="989"/>
                    </a:lnTo>
                    <a:lnTo>
                      <a:pt x="2550" y="1084"/>
                    </a:lnTo>
                    <a:lnTo>
                      <a:pt x="2561" y="1182"/>
                    </a:lnTo>
                    <a:lnTo>
                      <a:pt x="2566" y="1283"/>
                    </a:lnTo>
                    <a:lnTo>
                      <a:pt x="2561" y="1382"/>
                    </a:lnTo>
                    <a:lnTo>
                      <a:pt x="2550" y="1480"/>
                    </a:lnTo>
                    <a:lnTo>
                      <a:pt x="2532" y="1577"/>
                    </a:lnTo>
                    <a:lnTo>
                      <a:pt x="2505" y="1668"/>
                    </a:lnTo>
                    <a:lnTo>
                      <a:pt x="2474" y="1759"/>
                    </a:lnTo>
                    <a:lnTo>
                      <a:pt x="2435" y="1846"/>
                    </a:lnTo>
                    <a:lnTo>
                      <a:pt x="2390" y="1930"/>
                    </a:lnTo>
                    <a:lnTo>
                      <a:pt x="2339" y="2008"/>
                    </a:lnTo>
                    <a:lnTo>
                      <a:pt x="2283" y="2084"/>
                    </a:lnTo>
                    <a:lnTo>
                      <a:pt x="2222" y="2155"/>
                    </a:lnTo>
                    <a:lnTo>
                      <a:pt x="2156" y="2221"/>
                    </a:lnTo>
                    <a:lnTo>
                      <a:pt x="2084" y="2283"/>
                    </a:lnTo>
                    <a:lnTo>
                      <a:pt x="2009" y="2338"/>
                    </a:lnTo>
                    <a:lnTo>
                      <a:pt x="1930" y="2389"/>
                    </a:lnTo>
                    <a:lnTo>
                      <a:pt x="1846" y="2434"/>
                    </a:lnTo>
                    <a:lnTo>
                      <a:pt x="1759" y="2473"/>
                    </a:lnTo>
                    <a:lnTo>
                      <a:pt x="1670" y="2505"/>
                    </a:lnTo>
                    <a:lnTo>
                      <a:pt x="1577" y="2531"/>
                    </a:lnTo>
                    <a:lnTo>
                      <a:pt x="1481" y="2550"/>
                    </a:lnTo>
                    <a:lnTo>
                      <a:pt x="1383" y="2561"/>
                    </a:lnTo>
                    <a:lnTo>
                      <a:pt x="1283" y="2564"/>
                    </a:lnTo>
                    <a:lnTo>
                      <a:pt x="1182" y="2561"/>
                    </a:lnTo>
                    <a:lnTo>
                      <a:pt x="1084" y="2550"/>
                    </a:lnTo>
                    <a:lnTo>
                      <a:pt x="989" y="2531"/>
                    </a:lnTo>
                    <a:lnTo>
                      <a:pt x="896" y="2505"/>
                    </a:lnTo>
                    <a:lnTo>
                      <a:pt x="806" y="2473"/>
                    </a:lnTo>
                    <a:lnTo>
                      <a:pt x="719" y="2434"/>
                    </a:lnTo>
                    <a:lnTo>
                      <a:pt x="636" y="2389"/>
                    </a:lnTo>
                    <a:lnTo>
                      <a:pt x="556" y="2338"/>
                    </a:lnTo>
                    <a:lnTo>
                      <a:pt x="481" y="2283"/>
                    </a:lnTo>
                    <a:lnTo>
                      <a:pt x="410" y="2221"/>
                    </a:lnTo>
                    <a:lnTo>
                      <a:pt x="343" y="2155"/>
                    </a:lnTo>
                    <a:lnTo>
                      <a:pt x="283" y="2084"/>
                    </a:lnTo>
                    <a:lnTo>
                      <a:pt x="226" y="2008"/>
                    </a:lnTo>
                    <a:lnTo>
                      <a:pt x="175" y="1930"/>
                    </a:lnTo>
                    <a:lnTo>
                      <a:pt x="130" y="1846"/>
                    </a:lnTo>
                    <a:lnTo>
                      <a:pt x="92" y="1759"/>
                    </a:lnTo>
                    <a:lnTo>
                      <a:pt x="60" y="1668"/>
                    </a:lnTo>
                    <a:lnTo>
                      <a:pt x="34" y="1577"/>
                    </a:lnTo>
                    <a:lnTo>
                      <a:pt x="16" y="1480"/>
                    </a:lnTo>
                    <a:lnTo>
                      <a:pt x="5" y="1382"/>
                    </a:lnTo>
                    <a:lnTo>
                      <a:pt x="0" y="1283"/>
                    </a:lnTo>
                    <a:lnTo>
                      <a:pt x="5" y="1182"/>
                    </a:lnTo>
                    <a:lnTo>
                      <a:pt x="16" y="1084"/>
                    </a:lnTo>
                    <a:lnTo>
                      <a:pt x="34" y="989"/>
                    </a:lnTo>
                    <a:lnTo>
                      <a:pt x="60" y="896"/>
                    </a:lnTo>
                    <a:lnTo>
                      <a:pt x="92" y="805"/>
                    </a:lnTo>
                    <a:lnTo>
                      <a:pt x="130" y="719"/>
                    </a:lnTo>
                    <a:lnTo>
                      <a:pt x="175" y="636"/>
                    </a:lnTo>
                    <a:lnTo>
                      <a:pt x="226" y="556"/>
                    </a:lnTo>
                    <a:lnTo>
                      <a:pt x="283" y="481"/>
                    </a:lnTo>
                    <a:lnTo>
                      <a:pt x="343" y="410"/>
                    </a:lnTo>
                    <a:lnTo>
                      <a:pt x="410" y="343"/>
                    </a:lnTo>
                    <a:lnTo>
                      <a:pt x="481" y="282"/>
                    </a:lnTo>
                    <a:lnTo>
                      <a:pt x="556" y="226"/>
                    </a:lnTo>
                    <a:lnTo>
                      <a:pt x="636" y="175"/>
                    </a:lnTo>
                    <a:lnTo>
                      <a:pt x="719" y="131"/>
                    </a:lnTo>
                    <a:lnTo>
                      <a:pt x="806" y="92"/>
                    </a:lnTo>
                    <a:lnTo>
                      <a:pt x="896" y="59"/>
                    </a:lnTo>
                    <a:lnTo>
                      <a:pt x="989" y="34"/>
                    </a:lnTo>
                    <a:lnTo>
                      <a:pt x="1084" y="16"/>
                    </a:lnTo>
                    <a:lnTo>
                      <a:pt x="1182" y="4"/>
                    </a:lnTo>
                    <a:lnTo>
                      <a:pt x="1283"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62" name="Freeform 47"/>
              <p:cNvSpPr>
                <a:spLocks/>
              </p:cNvSpPr>
              <p:nvPr/>
            </p:nvSpPr>
            <p:spPr bwMode="auto">
              <a:xfrm>
                <a:off x="2368" y="3451"/>
                <a:ext cx="26" cy="26"/>
              </a:xfrm>
              <a:custGeom>
                <a:avLst/>
                <a:gdLst>
                  <a:gd name="T0" fmla="*/ 64 w 129"/>
                  <a:gd name="T1" fmla="*/ 0 h 129"/>
                  <a:gd name="T2" fmla="*/ 84 w 129"/>
                  <a:gd name="T3" fmla="*/ 3 h 129"/>
                  <a:gd name="T4" fmla="*/ 103 w 129"/>
                  <a:gd name="T5" fmla="*/ 13 h 129"/>
                  <a:gd name="T6" fmla="*/ 117 w 129"/>
                  <a:gd name="T7" fmla="*/ 26 h 129"/>
                  <a:gd name="T8" fmla="*/ 125 w 129"/>
                  <a:gd name="T9" fmla="*/ 45 h 129"/>
                  <a:gd name="T10" fmla="*/ 129 w 129"/>
                  <a:gd name="T11" fmla="*/ 65 h 129"/>
                  <a:gd name="T12" fmla="*/ 125 w 129"/>
                  <a:gd name="T13" fmla="*/ 86 h 129"/>
                  <a:gd name="T14" fmla="*/ 117 w 129"/>
                  <a:gd name="T15" fmla="*/ 103 h 129"/>
                  <a:gd name="T16" fmla="*/ 103 w 129"/>
                  <a:gd name="T17" fmla="*/ 117 h 129"/>
                  <a:gd name="T18" fmla="*/ 84 w 129"/>
                  <a:gd name="T19" fmla="*/ 127 h 129"/>
                  <a:gd name="T20" fmla="*/ 64 w 129"/>
                  <a:gd name="T21" fmla="*/ 129 h 129"/>
                  <a:gd name="T22" fmla="*/ 44 w 129"/>
                  <a:gd name="T23" fmla="*/ 127 h 129"/>
                  <a:gd name="T24" fmla="*/ 26 w 129"/>
                  <a:gd name="T25" fmla="*/ 117 h 129"/>
                  <a:gd name="T26" fmla="*/ 12 w 129"/>
                  <a:gd name="T27" fmla="*/ 103 h 129"/>
                  <a:gd name="T28" fmla="*/ 3 w 129"/>
                  <a:gd name="T29" fmla="*/ 86 h 129"/>
                  <a:gd name="T30" fmla="*/ 0 w 129"/>
                  <a:gd name="T31" fmla="*/ 65 h 129"/>
                  <a:gd name="T32" fmla="*/ 3 w 129"/>
                  <a:gd name="T33" fmla="*/ 45 h 129"/>
                  <a:gd name="T34" fmla="*/ 12 w 129"/>
                  <a:gd name="T35" fmla="*/ 26 h 129"/>
                  <a:gd name="T36" fmla="*/ 26 w 129"/>
                  <a:gd name="T37" fmla="*/ 13 h 129"/>
                  <a:gd name="T38" fmla="*/ 44 w 129"/>
                  <a:gd name="T39" fmla="*/ 3 h 129"/>
                  <a:gd name="T40" fmla="*/ 64 w 129"/>
                  <a:gd name="T4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 h="129">
                    <a:moveTo>
                      <a:pt x="64" y="0"/>
                    </a:moveTo>
                    <a:lnTo>
                      <a:pt x="84" y="3"/>
                    </a:lnTo>
                    <a:lnTo>
                      <a:pt x="103" y="13"/>
                    </a:lnTo>
                    <a:lnTo>
                      <a:pt x="117" y="26"/>
                    </a:lnTo>
                    <a:lnTo>
                      <a:pt x="125" y="45"/>
                    </a:lnTo>
                    <a:lnTo>
                      <a:pt x="129" y="65"/>
                    </a:lnTo>
                    <a:lnTo>
                      <a:pt x="125" y="86"/>
                    </a:lnTo>
                    <a:lnTo>
                      <a:pt x="117" y="103"/>
                    </a:lnTo>
                    <a:lnTo>
                      <a:pt x="103" y="117"/>
                    </a:lnTo>
                    <a:lnTo>
                      <a:pt x="84" y="127"/>
                    </a:lnTo>
                    <a:lnTo>
                      <a:pt x="64" y="129"/>
                    </a:lnTo>
                    <a:lnTo>
                      <a:pt x="44" y="127"/>
                    </a:lnTo>
                    <a:lnTo>
                      <a:pt x="26" y="117"/>
                    </a:lnTo>
                    <a:lnTo>
                      <a:pt x="12" y="103"/>
                    </a:lnTo>
                    <a:lnTo>
                      <a:pt x="3" y="86"/>
                    </a:lnTo>
                    <a:lnTo>
                      <a:pt x="0" y="65"/>
                    </a:lnTo>
                    <a:lnTo>
                      <a:pt x="3" y="45"/>
                    </a:lnTo>
                    <a:lnTo>
                      <a:pt x="12" y="26"/>
                    </a:lnTo>
                    <a:lnTo>
                      <a:pt x="26" y="13"/>
                    </a:lnTo>
                    <a:lnTo>
                      <a:pt x="44" y="3"/>
                    </a:lnTo>
                    <a:lnTo>
                      <a:pt x="64" y="0"/>
                    </a:lnTo>
                    <a:close/>
                  </a:path>
                </a:pathLst>
              </a:custGeom>
              <a:solidFill>
                <a:srgbClr val="2B9BED"/>
              </a:solidFill>
              <a:ln w="0">
                <a:solidFill>
                  <a:srgbClr val="2B9BED"/>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63" name="Freeform 48"/>
              <p:cNvSpPr>
                <a:spLocks/>
              </p:cNvSpPr>
              <p:nvPr/>
            </p:nvSpPr>
            <p:spPr bwMode="auto">
              <a:xfrm>
                <a:off x="2245" y="3411"/>
                <a:ext cx="271" cy="468"/>
              </a:xfrm>
              <a:custGeom>
                <a:avLst/>
                <a:gdLst>
                  <a:gd name="T0" fmla="*/ 741 w 1357"/>
                  <a:gd name="T1" fmla="*/ 4 h 2339"/>
                  <a:gd name="T2" fmla="*/ 847 w 1357"/>
                  <a:gd name="T3" fmla="*/ 33 h 2339"/>
                  <a:gd name="T4" fmla="*/ 940 w 1357"/>
                  <a:gd name="T5" fmla="*/ 89 h 2339"/>
                  <a:gd name="T6" fmla="*/ 1015 w 1357"/>
                  <a:gd name="T7" fmla="*/ 164 h 2339"/>
                  <a:gd name="T8" fmla="*/ 1071 w 1357"/>
                  <a:gd name="T9" fmla="*/ 257 h 2339"/>
                  <a:gd name="T10" fmla="*/ 1100 w 1357"/>
                  <a:gd name="T11" fmla="*/ 363 h 2339"/>
                  <a:gd name="T12" fmla="*/ 1100 w 1357"/>
                  <a:gd name="T13" fmla="*/ 476 h 2339"/>
                  <a:gd name="T14" fmla="*/ 1072 w 1357"/>
                  <a:gd name="T15" fmla="*/ 578 h 2339"/>
                  <a:gd name="T16" fmla="*/ 1021 w 1357"/>
                  <a:gd name="T17" fmla="*/ 669 h 2339"/>
                  <a:gd name="T18" fmla="*/ 1024 w 1357"/>
                  <a:gd name="T19" fmla="*/ 711 h 2339"/>
                  <a:gd name="T20" fmla="*/ 1105 w 1357"/>
                  <a:gd name="T21" fmla="*/ 721 h 2339"/>
                  <a:gd name="T22" fmla="*/ 1182 w 1357"/>
                  <a:gd name="T23" fmla="*/ 750 h 2339"/>
                  <a:gd name="T24" fmla="*/ 1249 w 1357"/>
                  <a:gd name="T25" fmla="*/ 801 h 2339"/>
                  <a:gd name="T26" fmla="*/ 1299 w 1357"/>
                  <a:gd name="T27" fmla="*/ 867 h 2339"/>
                  <a:gd name="T28" fmla="*/ 1331 w 1357"/>
                  <a:gd name="T29" fmla="*/ 945 h 2339"/>
                  <a:gd name="T30" fmla="*/ 1344 w 1357"/>
                  <a:gd name="T31" fmla="*/ 1075 h 2339"/>
                  <a:gd name="T32" fmla="*/ 1352 w 1357"/>
                  <a:gd name="T33" fmla="*/ 1234 h 2339"/>
                  <a:gd name="T34" fmla="*/ 1357 w 1357"/>
                  <a:gd name="T35" fmla="*/ 1377 h 2339"/>
                  <a:gd name="T36" fmla="*/ 1356 w 1357"/>
                  <a:gd name="T37" fmla="*/ 1518 h 2339"/>
                  <a:gd name="T38" fmla="*/ 1350 w 1357"/>
                  <a:gd name="T39" fmla="*/ 1662 h 2339"/>
                  <a:gd name="T40" fmla="*/ 1338 w 1357"/>
                  <a:gd name="T41" fmla="*/ 1820 h 2339"/>
                  <a:gd name="T42" fmla="*/ 1323 w 1357"/>
                  <a:gd name="T43" fmla="*/ 1946 h 2339"/>
                  <a:gd name="T44" fmla="*/ 1291 w 1357"/>
                  <a:gd name="T45" fmla="*/ 2012 h 2339"/>
                  <a:gd name="T46" fmla="*/ 1239 w 1357"/>
                  <a:gd name="T47" fmla="*/ 2063 h 2339"/>
                  <a:gd name="T48" fmla="*/ 1206 w 1357"/>
                  <a:gd name="T49" fmla="*/ 2144 h 2339"/>
                  <a:gd name="T50" fmla="*/ 1194 w 1357"/>
                  <a:gd name="T51" fmla="*/ 2212 h 2339"/>
                  <a:gd name="T52" fmla="*/ 1160 w 1357"/>
                  <a:gd name="T53" fmla="*/ 2269 h 2339"/>
                  <a:gd name="T54" fmla="*/ 1109 w 1357"/>
                  <a:gd name="T55" fmla="*/ 2312 h 2339"/>
                  <a:gd name="T56" fmla="*/ 1047 w 1357"/>
                  <a:gd name="T57" fmla="*/ 2335 h 2339"/>
                  <a:gd name="T58" fmla="*/ 345 w 1357"/>
                  <a:gd name="T59" fmla="*/ 2339 h 2339"/>
                  <a:gd name="T60" fmla="*/ 278 w 1357"/>
                  <a:gd name="T61" fmla="*/ 2325 h 2339"/>
                  <a:gd name="T62" fmla="*/ 220 w 1357"/>
                  <a:gd name="T63" fmla="*/ 2293 h 2339"/>
                  <a:gd name="T64" fmla="*/ 177 w 1357"/>
                  <a:gd name="T65" fmla="*/ 2242 h 2339"/>
                  <a:gd name="T66" fmla="*/ 153 w 1357"/>
                  <a:gd name="T67" fmla="*/ 2178 h 2339"/>
                  <a:gd name="T68" fmla="*/ 151 w 1357"/>
                  <a:gd name="T69" fmla="*/ 2081 h 2339"/>
                  <a:gd name="T70" fmla="*/ 90 w 1357"/>
                  <a:gd name="T71" fmla="*/ 2040 h 2339"/>
                  <a:gd name="T72" fmla="*/ 47 w 1357"/>
                  <a:gd name="T73" fmla="*/ 1981 h 2339"/>
                  <a:gd name="T74" fmla="*/ 26 w 1357"/>
                  <a:gd name="T75" fmla="*/ 1908 h 2339"/>
                  <a:gd name="T76" fmla="*/ 12 w 1357"/>
                  <a:gd name="T77" fmla="*/ 1739 h 2339"/>
                  <a:gd name="T78" fmla="*/ 3 w 1357"/>
                  <a:gd name="T79" fmla="*/ 1588 h 2339"/>
                  <a:gd name="T80" fmla="*/ 0 w 1357"/>
                  <a:gd name="T81" fmla="*/ 1448 h 2339"/>
                  <a:gd name="T82" fmla="*/ 1 w 1357"/>
                  <a:gd name="T83" fmla="*/ 1307 h 2339"/>
                  <a:gd name="T84" fmla="*/ 8 w 1357"/>
                  <a:gd name="T85" fmla="*/ 1157 h 2339"/>
                  <a:gd name="T86" fmla="*/ 20 w 1357"/>
                  <a:gd name="T87" fmla="*/ 987 h 2339"/>
                  <a:gd name="T88" fmla="*/ 38 w 1357"/>
                  <a:gd name="T89" fmla="*/ 905 h 2339"/>
                  <a:gd name="T90" fmla="*/ 81 w 1357"/>
                  <a:gd name="T91" fmla="*/ 832 h 2339"/>
                  <a:gd name="T92" fmla="*/ 140 w 1357"/>
                  <a:gd name="T93" fmla="*/ 773 h 2339"/>
                  <a:gd name="T94" fmla="*/ 212 w 1357"/>
                  <a:gd name="T95" fmla="*/ 733 h 2339"/>
                  <a:gd name="T96" fmla="*/ 295 w 1357"/>
                  <a:gd name="T97" fmla="*/ 715 h 2339"/>
                  <a:gd name="T98" fmla="*/ 378 w 1357"/>
                  <a:gd name="T99" fmla="*/ 709 h 2339"/>
                  <a:gd name="T100" fmla="*/ 316 w 1357"/>
                  <a:gd name="T101" fmla="*/ 625 h 2339"/>
                  <a:gd name="T102" fmla="*/ 278 w 1357"/>
                  <a:gd name="T103" fmla="*/ 527 h 2339"/>
                  <a:gd name="T104" fmla="*/ 263 w 1357"/>
                  <a:gd name="T105" fmla="*/ 420 h 2339"/>
                  <a:gd name="T106" fmla="*/ 279 w 1357"/>
                  <a:gd name="T107" fmla="*/ 309 h 2339"/>
                  <a:gd name="T108" fmla="*/ 321 w 1357"/>
                  <a:gd name="T109" fmla="*/ 208 h 2339"/>
                  <a:gd name="T110" fmla="*/ 386 w 1357"/>
                  <a:gd name="T111" fmla="*/ 124 h 2339"/>
                  <a:gd name="T112" fmla="*/ 471 w 1357"/>
                  <a:gd name="T113" fmla="*/ 58 h 2339"/>
                  <a:gd name="T114" fmla="*/ 571 w 1357"/>
                  <a:gd name="T115" fmla="*/ 16 h 2339"/>
                  <a:gd name="T116" fmla="*/ 684 w 1357"/>
                  <a:gd name="T117" fmla="*/ 0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7" h="2339">
                    <a:moveTo>
                      <a:pt x="684" y="0"/>
                    </a:moveTo>
                    <a:lnTo>
                      <a:pt x="741" y="4"/>
                    </a:lnTo>
                    <a:lnTo>
                      <a:pt x="795" y="16"/>
                    </a:lnTo>
                    <a:lnTo>
                      <a:pt x="847" y="33"/>
                    </a:lnTo>
                    <a:lnTo>
                      <a:pt x="895" y="58"/>
                    </a:lnTo>
                    <a:lnTo>
                      <a:pt x="940" y="89"/>
                    </a:lnTo>
                    <a:lnTo>
                      <a:pt x="980" y="124"/>
                    </a:lnTo>
                    <a:lnTo>
                      <a:pt x="1015" y="164"/>
                    </a:lnTo>
                    <a:lnTo>
                      <a:pt x="1045" y="208"/>
                    </a:lnTo>
                    <a:lnTo>
                      <a:pt x="1071" y="257"/>
                    </a:lnTo>
                    <a:lnTo>
                      <a:pt x="1088" y="309"/>
                    </a:lnTo>
                    <a:lnTo>
                      <a:pt x="1100" y="363"/>
                    </a:lnTo>
                    <a:lnTo>
                      <a:pt x="1103" y="420"/>
                    </a:lnTo>
                    <a:lnTo>
                      <a:pt x="1100" y="476"/>
                    </a:lnTo>
                    <a:lnTo>
                      <a:pt x="1089" y="529"/>
                    </a:lnTo>
                    <a:lnTo>
                      <a:pt x="1072" y="578"/>
                    </a:lnTo>
                    <a:lnTo>
                      <a:pt x="1050" y="625"/>
                    </a:lnTo>
                    <a:lnTo>
                      <a:pt x="1021" y="669"/>
                    </a:lnTo>
                    <a:lnTo>
                      <a:pt x="989" y="709"/>
                    </a:lnTo>
                    <a:lnTo>
                      <a:pt x="1024" y="711"/>
                    </a:lnTo>
                    <a:lnTo>
                      <a:pt x="1062" y="715"/>
                    </a:lnTo>
                    <a:lnTo>
                      <a:pt x="1105" y="721"/>
                    </a:lnTo>
                    <a:lnTo>
                      <a:pt x="1145" y="733"/>
                    </a:lnTo>
                    <a:lnTo>
                      <a:pt x="1182" y="750"/>
                    </a:lnTo>
                    <a:lnTo>
                      <a:pt x="1217" y="773"/>
                    </a:lnTo>
                    <a:lnTo>
                      <a:pt x="1249" y="801"/>
                    </a:lnTo>
                    <a:lnTo>
                      <a:pt x="1276" y="832"/>
                    </a:lnTo>
                    <a:lnTo>
                      <a:pt x="1299" y="867"/>
                    </a:lnTo>
                    <a:lnTo>
                      <a:pt x="1317" y="905"/>
                    </a:lnTo>
                    <a:lnTo>
                      <a:pt x="1331" y="945"/>
                    </a:lnTo>
                    <a:lnTo>
                      <a:pt x="1337" y="987"/>
                    </a:lnTo>
                    <a:lnTo>
                      <a:pt x="1344" y="1075"/>
                    </a:lnTo>
                    <a:lnTo>
                      <a:pt x="1349" y="1156"/>
                    </a:lnTo>
                    <a:lnTo>
                      <a:pt x="1352" y="1234"/>
                    </a:lnTo>
                    <a:lnTo>
                      <a:pt x="1356" y="1307"/>
                    </a:lnTo>
                    <a:lnTo>
                      <a:pt x="1357" y="1377"/>
                    </a:lnTo>
                    <a:lnTo>
                      <a:pt x="1357" y="1448"/>
                    </a:lnTo>
                    <a:lnTo>
                      <a:pt x="1356" y="1518"/>
                    </a:lnTo>
                    <a:lnTo>
                      <a:pt x="1354" y="1588"/>
                    </a:lnTo>
                    <a:lnTo>
                      <a:pt x="1350" y="1662"/>
                    </a:lnTo>
                    <a:lnTo>
                      <a:pt x="1345" y="1739"/>
                    </a:lnTo>
                    <a:lnTo>
                      <a:pt x="1338" y="1820"/>
                    </a:lnTo>
                    <a:lnTo>
                      <a:pt x="1331" y="1908"/>
                    </a:lnTo>
                    <a:lnTo>
                      <a:pt x="1323" y="1946"/>
                    </a:lnTo>
                    <a:lnTo>
                      <a:pt x="1310" y="1981"/>
                    </a:lnTo>
                    <a:lnTo>
                      <a:pt x="1291" y="2012"/>
                    </a:lnTo>
                    <a:lnTo>
                      <a:pt x="1267" y="2040"/>
                    </a:lnTo>
                    <a:lnTo>
                      <a:pt x="1239" y="2063"/>
                    </a:lnTo>
                    <a:lnTo>
                      <a:pt x="1206" y="2081"/>
                    </a:lnTo>
                    <a:lnTo>
                      <a:pt x="1206" y="2144"/>
                    </a:lnTo>
                    <a:lnTo>
                      <a:pt x="1204" y="2178"/>
                    </a:lnTo>
                    <a:lnTo>
                      <a:pt x="1194" y="2212"/>
                    </a:lnTo>
                    <a:lnTo>
                      <a:pt x="1180" y="2242"/>
                    </a:lnTo>
                    <a:lnTo>
                      <a:pt x="1160" y="2269"/>
                    </a:lnTo>
                    <a:lnTo>
                      <a:pt x="1137" y="2293"/>
                    </a:lnTo>
                    <a:lnTo>
                      <a:pt x="1109" y="2312"/>
                    </a:lnTo>
                    <a:lnTo>
                      <a:pt x="1079" y="2325"/>
                    </a:lnTo>
                    <a:lnTo>
                      <a:pt x="1047" y="2335"/>
                    </a:lnTo>
                    <a:lnTo>
                      <a:pt x="1012" y="2339"/>
                    </a:lnTo>
                    <a:lnTo>
                      <a:pt x="345" y="2339"/>
                    </a:lnTo>
                    <a:lnTo>
                      <a:pt x="310" y="2335"/>
                    </a:lnTo>
                    <a:lnTo>
                      <a:pt x="278" y="2325"/>
                    </a:lnTo>
                    <a:lnTo>
                      <a:pt x="247" y="2312"/>
                    </a:lnTo>
                    <a:lnTo>
                      <a:pt x="220" y="2293"/>
                    </a:lnTo>
                    <a:lnTo>
                      <a:pt x="197" y="2269"/>
                    </a:lnTo>
                    <a:lnTo>
                      <a:pt x="177" y="2242"/>
                    </a:lnTo>
                    <a:lnTo>
                      <a:pt x="163" y="2212"/>
                    </a:lnTo>
                    <a:lnTo>
                      <a:pt x="153" y="2178"/>
                    </a:lnTo>
                    <a:lnTo>
                      <a:pt x="151" y="2144"/>
                    </a:lnTo>
                    <a:lnTo>
                      <a:pt x="151" y="2081"/>
                    </a:lnTo>
                    <a:lnTo>
                      <a:pt x="118" y="2063"/>
                    </a:lnTo>
                    <a:lnTo>
                      <a:pt x="90" y="2040"/>
                    </a:lnTo>
                    <a:lnTo>
                      <a:pt x="66" y="2012"/>
                    </a:lnTo>
                    <a:lnTo>
                      <a:pt x="47" y="1981"/>
                    </a:lnTo>
                    <a:lnTo>
                      <a:pt x="33" y="1946"/>
                    </a:lnTo>
                    <a:lnTo>
                      <a:pt x="26" y="1908"/>
                    </a:lnTo>
                    <a:lnTo>
                      <a:pt x="19" y="1821"/>
                    </a:lnTo>
                    <a:lnTo>
                      <a:pt x="12" y="1739"/>
                    </a:lnTo>
                    <a:lnTo>
                      <a:pt x="7" y="1662"/>
                    </a:lnTo>
                    <a:lnTo>
                      <a:pt x="3" y="1588"/>
                    </a:lnTo>
                    <a:lnTo>
                      <a:pt x="1" y="1518"/>
                    </a:lnTo>
                    <a:lnTo>
                      <a:pt x="0" y="1448"/>
                    </a:lnTo>
                    <a:lnTo>
                      <a:pt x="0" y="1377"/>
                    </a:lnTo>
                    <a:lnTo>
                      <a:pt x="1" y="1307"/>
                    </a:lnTo>
                    <a:lnTo>
                      <a:pt x="3" y="1234"/>
                    </a:lnTo>
                    <a:lnTo>
                      <a:pt x="8" y="1157"/>
                    </a:lnTo>
                    <a:lnTo>
                      <a:pt x="13" y="1075"/>
                    </a:lnTo>
                    <a:lnTo>
                      <a:pt x="20" y="987"/>
                    </a:lnTo>
                    <a:lnTo>
                      <a:pt x="26" y="945"/>
                    </a:lnTo>
                    <a:lnTo>
                      <a:pt x="38" y="905"/>
                    </a:lnTo>
                    <a:lnTo>
                      <a:pt x="58" y="867"/>
                    </a:lnTo>
                    <a:lnTo>
                      <a:pt x="81" y="832"/>
                    </a:lnTo>
                    <a:lnTo>
                      <a:pt x="108" y="801"/>
                    </a:lnTo>
                    <a:lnTo>
                      <a:pt x="140" y="773"/>
                    </a:lnTo>
                    <a:lnTo>
                      <a:pt x="175" y="750"/>
                    </a:lnTo>
                    <a:lnTo>
                      <a:pt x="212" y="733"/>
                    </a:lnTo>
                    <a:lnTo>
                      <a:pt x="252" y="721"/>
                    </a:lnTo>
                    <a:lnTo>
                      <a:pt x="295" y="715"/>
                    </a:lnTo>
                    <a:lnTo>
                      <a:pt x="338" y="711"/>
                    </a:lnTo>
                    <a:lnTo>
                      <a:pt x="378" y="709"/>
                    </a:lnTo>
                    <a:lnTo>
                      <a:pt x="344" y="669"/>
                    </a:lnTo>
                    <a:lnTo>
                      <a:pt x="316" y="625"/>
                    </a:lnTo>
                    <a:lnTo>
                      <a:pt x="293" y="578"/>
                    </a:lnTo>
                    <a:lnTo>
                      <a:pt x="278" y="527"/>
                    </a:lnTo>
                    <a:lnTo>
                      <a:pt x="267" y="476"/>
                    </a:lnTo>
                    <a:lnTo>
                      <a:pt x="263" y="420"/>
                    </a:lnTo>
                    <a:lnTo>
                      <a:pt x="267" y="363"/>
                    </a:lnTo>
                    <a:lnTo>
                      <a:pt x="279" y="309"/>
                    </a:lnTo>
                    <a:lnTo>
                      <a:pt x="296" y="257"/>
                    </a:lnTo>
                    <a:lnTo>
                      <a:pt x="321" y="208"/>
                    </a:lnTo>
                    <a:lnTo>
                      <a:pt x="351" y="164"/>
                    </a:lnTo>
                    <a:lnTo>
                      <a:pt x="386" y="124"/>
                    </a:lnTo>
                    <a:lnTo>
                      <a:pt x="426" y="89"/>
                    </a:lnTo>
                    <a:lnTo>
                      <a:pt x="471" y="58"/>
                    </a:lnTo>
                    <a:lnTo>
                      <a:pt x="519" y="33"/>
                    </a:lnTo>
                    <a:lnTo>
                      <a:pt x="571" y="16"/>
                    </a:lnTo>
                    <a:lnTo>
                      <a:pt x="627" y="4"/>
                    </a:lnTo>
                    <a:lnTo>
                      <a:pt x="684"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64" name="Freeform 49"/>
              <p:cNvSpPr>
                <a:spLocks noEditPoints="1"/>
              </p:cNvSpPr>
              <p:nvPr/>
            </p:nvSpPr>
            <p:spPr bwMode="auto">
              <a:xfrm>
                <a:off x="2019" y="3277"/>
                <a:ext cx="474" cy="578"/>
              </a:xfrm>
              <a:custGeom>
                <a:avLst/>
                <a:gdLst>
                  <a:gd name="T0" fmla="*/ 1909 w 2368"/>
                  <a:gd name="T1" fmla="*/ 1488 h 2891"/>
                  <a:gd name="T2" fmla="*/ 2116 w 2368"/>
                  <a:gd name="T3" fmla="*/ 1501 h 2891"/>
                  <a:gd name="T4" fmla="*/ 2281 w 2368"/>
                  <a:gd name="T5" fmla="*/ 1547 h 2891"/>
                  <a:gd name="T6" fmla="*/ 2348 w 2368"/>
                  <a:gd name="T7" fmla="*/ 1669 h 2891"/>
                  <a:gd name="T8" fmla="*/ 2366 w 2368"/>
                  <a:gd name="T9" fmla="*/ 1982 h 2891"/>
                  <a:gd name="T10" fmla="*/ 2364 w 2368"/>
                  <a:gd name="T11" fmla="*/ 2255 h 2891"/>
                  <a:gd name="T12" fmla="*/ 2341 w 2368"/>
                  <a:gd name="T13" fmla="*/ 2569 h 2891"/>
                  <a:gd name="T14" fmla="*/ 2283 w 2368"/>
                  <a:gd name="T15" fmla="*/ 2646 h 2891"/>
                  <a:gd name="T16" fmla="*/ 2235 w 2368"/>
                  <a:gd name="T17" fmla="*/ 2655 h 2891"/>
                  <a:gd name="T18" fmla="*/ 2216 w 2368"/>
                  <a:gd name="T19" fmla="*/ 2660 h 2891"/>
                  <a:gd name="T20" fmla="*/ 2195 w 2368"/>
                  <a:gd name="T21" fmla="*/ 2868 h 2891"/>
                  <a:gd name="T22" fmla="*/ 1475 w 2368"/>
                  <a:gd name="T23" fmla="*/ 2891 h 2891"/>
                  <a:gd name="T24" fmla="*/ 1410 w 2368"/>
                  <a:gd name="T25" fmla="*/ 2854 h 2891"/>
                  <a:gd name="T26" fmla="*/ 1391 w 2368"/>
                  <a:gd name="T27" fmla="*/ 2659 h 2891"/>
                  <a:gd name="T28" fmla="*/ 1379 w 2368"/>
                  <a:gd name="T29" fmla="*/ 2654 h 2891"/>
                  <a:gd name="T30" fmla="*/ 1312 w 2368"/>
                  <a:gd name="T31" fmla="*/ 2632 h 2891"/>
                  <a:gd name="T32" fmla="*/ 1267 w 2368"/>
                  <a:gd name="T33" fmla="*/ 2482 h 2891"/>
                  <a:gd name="T34" fmla="*/ 1250 w 2368"/>
                  <a:gd name="T35" fmla="*/ 2186 h 2891"/>
                  <a:gd name="T36" fmla="*/ 1253 w 2368"/>
                  <a:gd name="T37" fmla="*/ 1910 h 2891"/>
                  <a:gd name="T38" fmla="*/ 1276 w 2368"/>
                  <a:gd name="T39" fmla="*/ 1634 h 2891"/>
                  <a:gd name="T40" fmla="*/ 1365 w 2368"/>
                  <a:gd name="T41" fmla="*/ 1526 h 2891"/>
                  <a:gd name="T42" fmla="*/ 1561 w 2368"/>
                  <a:gd name="T43" fmla="*/ 1497 h 2891"/>
                  <a:gd name="T44" fmla="*/ 1749 w 2368"/>
                  <a:gd name="T45" fmla="*/ 1487 h 2891"/>
                  <a:gd name="T46" fmla="*/ 1900 w 2368"/>
                  <a:gd name="T47" fmla="*/ 805 h 2891"/>
                  <a:gd name="T48" fmla="*/ 2040 w 2368"/>
                  <a:gd name="T49" fmla="*/ 895 h 2891"/>
                  <a:gd name="T50" fmla="*/ 2110 w 2368"/>
                  <a:gd name="T51" fmla="*/ 1048 h 2891"/>
                  <a:gd name="T52" fmla="*/ 2086 w 2368"/>
                  <a:gd name="T53" fmla="*/ 1219 h 2891"/>
                  <a:gd name="T54" fmla="*/ 1977 w 2368"/>
                  <a:gd name="T55" fmla="*/ 1345 h 2891"/>
                  <a:gd name="T56" fmla="*/ 1814 w 2368"/>
                  <a:gd name="T57" fmla="*/ 1393 h 2891"/>
                  <a:gd name="T58" fmla="*/ 1649 w 2368"/>
                  <a:gd name="T59" fmla="*/ 1345 h 2891"/>
                  <a:gd name="T60" fmla="*/ 1541 w 2368"/>
                  <a:gd name="T61" fmla="*/ 1219 h 2891"/>
                  <a:gd name="T62" fmla="*/ 1516 w 2368"/>
                  <a:gd name="T63" fmla="*/ 1048 h 2891"/>
                  <a:gd name="T64" fmla="*/ 1587 w 2368"/>
                  <a:gd name="T65" fmla="*/ 895 h 2891"/>
                  <a:gd name="T66" fmla="*/ 1727 w 2368"/>
                  <a:gd name="T67" fmla="*/ 805 h 2891"/>
                  <a:gd name="T68" fmla="*/ 1055 w 2368"/>
                  <a:gd name="T69" fmla="*/ 4 h 2891"/>
                  <a:gd name="T70" fmla="*/ 1374 w 2368"/>
                  <a:gd name="T71" fmla="*/ 90 h 2891"/>
                  <a:gd name="T72" fmla="*/ 1640 w 2368"/>
                  <a:gd name="T73" fmla="*/ 271 h 2891"/>
                  <a:gd name="T74" fmla="*/ 1832 w 2368"/>
                  <a:gd name="T75" fmla="*/ 528 h 2891"/>
                  <a:gd name="T76" fmla="*/ 1814 w 2368"/>
                  <a:gd name="T77" fmla="*/ 672 h 2891"/>
                  <a:gd name="T78" fmla="*/ 1601 w 2368"/>
                  <a:gd name="T79" fmla="*/ 730 h 2891"/>
                  <a:gd name="T80" fmla="*/ 1451 w 2368"/>
                  <a:gd name="T81" fmla="*/ 880 h 2891"/>
                  <a:gd name="T82" fmla="*/ 1393 w 2368"/>
                  <a:gd name="T83" fmla="*/ 1092 h 2891"/>
                  <a:gd name="T84" fmla="*/ 1446 w 2368"/>
                  <a:gd name="T85" fmla="*/ 1297 h 2891"/>
                  <a:gd name="T86" fmla="*/ 1425 w 2368"/>
                  <a:gd name="T87" fmla="*/ 1387 h 2891"/>
                  <a:gd name="T88" fmla="*/ 1270 w 2368"/>
                  <a:gd name="T89" fmla="*/ 1445 h 2891"/>
                  <a:gd name="T90" fmla="*/ 1168 w 2368"/>
                  <a:gd name="T91" fmla="*/ 1577 h 2891"/>
                  <a:gd name="T92" fmla="*/ 1139 w 2368"/>
                  <a:gd name="T93" fmla="*/ 1798 h 2891"/>
                  <a:gd name="T94" fmla="*/ 969 w 2368"/>
                  <a:gd name="T95" fmla="*/ 1938 h 2891"/>
                  <a:gd name="T96" fmla="*/ 647 w 2368"/>
                  <a:gd name="T97" fmla="*/ 1884 h 2891"/>
                  <a:gd name="T98" fmla="*/ 371 w 2368"/>
                  <a:gd name="T99" fmla="*/ 1731 h 2891"/>
                  <a:gd name="T100" fmla="*/ 160 w 2368"/>
                  <a:gd name="T101" fmla="*/ 1503 h 2891"/>
                  <a:gd name="T102" fmla="*/ 30 w 2368"/>
                  <a:gd name="T103" fmla="*/ 1214 h 2891"/>
                  <a:gd name="T104" fmla="*/ 4 w 2368"/>
                  <a:gd name="T105" fmla="*/ 886 h 2891"/>
                  <a:gd name="T106" fmla="*/ 84 w 2368"/>
                  <a:gd name="T107" fmla="*/ 574 h 2891"/>
                  <a:gd name="T108" fmla="*/ 257 w 2368"/>
                  <a:gd name="T109" fmla="*/ 313 h 2891"/>
                  <a:gd name="T110" fmla="*/ 503 w 2368"/>
                  <a:gd name="T111" fmla="*/ 120 h 2891"/>
                  <a:gd name="T112" fmla="*/ 803 w 2368"/>
                  <a:gd name="T113" fmla="*/ 15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8" h="2891">
                    <a:moveTo>
                      <a:pt x="1788" y="1487"/>
                    </a:moveTo>
                    <a:lnTo>
                      <a:pt x="1828" y="1487"/>
                    </a:lnTo>
                    <a:lnTo>
                      <a:pt x="1867" y="1487"/>
                    </a:lnTo>
                    <a:lnTo>
                      <a:pt x="1909" y="1488"/>
                    </a:lnTo>
                    <a:lnTo>
                      <a:pt x="1953" y="1491"/>
                    </a:lnTo>
                    <a:lnTo>
                      <a:pt x="2002" y="1493"/>
                    </a:lnTo>
                    <a:lnTo>
                      <a:pt x="2056" y="1497"/>
                    </a:lnTo>
                    <a:lnTo>
                      <a:pt x="2116" y="1501"/>
                    </a:lnTo>
                    <a:lnTo>
                      <a:pt x="2184" y="1505"/>
                    </a:lnTo>
                    <a:lnTo>
                      <a:pt x="2219" y="1513"/>
                    </a:lnTo>
                    <a:lnTo>
                      <a:pt x="2252" y="1526"/>
                    </a:lnTo>
                    <a:lnTo>
                      <a:pt x="2281" y="1547"/>
                    </a:lnTo>
                    <a:lnTo>
                      <a:pt x="2307" y="1572"/>
                    </a:lnTo>
                    <a:lnTo>
                      <a:pt x="2327" y="1601"/>
                    </a:lnTo>
                    <a:lnTo>
                      <a:pt x="2341" y="1634"/>
                    </a:lnTo>
                    <a:lnTo>
                      <a:pt x="2348" y="1669"/>
                    </a:lnTo>
                    <a:lnTo>
                      <a:pt x="2354" y="1754"/>
                    </a:lnTo>
                    <a:lnTo>
                      <a:pt x="2359" y="1835"/>
                    </a:lnTo>
                    <a:lnTo>
                      <a:pt x="2364" y="1910"/>
                    </a:lnTo>
                    <a:lnTo>
                      <a:pt x="2366" y="1982"/>
                    </a:lnTo>
                    <a:lnTo>
                      <a:pt x="2368" y="2051"/>
                    </a:lnTo>
                    <a:lnTo>
                      <a:pt x="2368" y="2118"/>
                    </a:lnTo>
                    <a:lnTo>
                      <a:pt x="2366" y="2186"/>
                    </a:lnTo>
                    <a:lnTo>
                      <a:pt x="2364" y="2255"/>
                    </a:lnTo>
                    <a:lnTo>
                      <a:pt x="2360" y="2328"/>
                    </a:lnTo>
                    <a:lnTo>
                      <a:pt x="2356" y="2403"/>
                    </a:lnTo>
                    <a:lnTo>
                      <a:pt x="2349" y="2482"/>
                    </a:lnTo>
                    <a:lnTo>
                      <a:pt x="2341" y="2569"/>
                    </a:lnTo>
                    <a:lnTo>
                      <a:pt x="2335" y="2594"/>
                    </a:lnTo>
                    <a:lnTo>
                      <a:pt x="2323" y="2615"/>
                    </a:lnTo>
                    <a:lnTo>
                      <a:pt x="2305" y="2632"/>
                    </a:lnTo>
                    <a:lnTo>
                      <a:pt x="2283" y="2646"/>
                    </a:lnTo>
                    <a:lnTo>
                      <a:pt x="2259" y="2650"/>
                    </a:lnTo>
                    <a:lnTo>
                      <a:pt x="2246" y="2653"/>
                    </a:lnTo>
                    <a:lnTo>
                      <a:pt x="2238" y="2654"/>
                    </a:lnTo>
                    <a:lnTo>
                      <a:pt x="2235" y="2655"/>
                    </a:lnTo>
                    <a:lnTo>
                      <a:pt x="2232" y="2656"/>
                    </a:lnTo>
                    <a:lnTo>
                      <a:pt x="2231" y="2658"/>
                    </a:lnTo>
                    <a:lnTo>
                      <a:pt x="2226" y="2659"/>
                    </a:lnTo>
                    <a:lnTo>
                      <a:pt x="2216" y="2660"/>
                    </a:lnTo>
                    <a:lnTo>
                      <a:pt x="2216" y="2816"/>
                    </a:lnTo>
                    <a:lnTo>
                      <a:pt x="2214" y="2835"/>
                    </a:lnTo>
                    <a:lnTo>
                      <a:pt x="2207" y="2854"/>
                    </a:lnTo>
                    <a:lnTo>
                      <a:pt x="2195" y="2868"/>
                    </a:lnTo>
                    <a:lnTo>
                      <a:pt x="2179" y="2880"/>
                    </a:lnTo>
                    <a:lnTo>
                      <a:pt x="2162" y="2887"/>
                    </a:lnTo>
                    <a:lnTo>
                      <a:pt x="2142" y="2891"/>
                    </a:lnTo>
                    <a:lnTo>
                      <a:pt x="1475" y="2891"/>
                    </a:lnTo>
                    <a:lnTo>
                      <a:pt x="1455" y="2887"/>
                    </a:lnTo>
                    <a:lnTo>
                      <a:pt x="1438" y="2880"/>
                    </a:lnTo>
                    <a:lnTo>
                      <a:pt x="1422" y="2868"/>
                    </a:lnTo>
                    <a:lnTo>
                      <a:pt x="1410" y="2854"/>
                    </a:lnTo>
                    <a:lnTo>
                      <a:pt x="1403" y="2835"/>
                    </a:lnTo>
                    <a:lnTo>
                      <a:pt x="1400" y="2816"/>
                    </a:lnTo>
                    <a:lnTo>
                      <a:pt x="1400" y="2660"/>
                    </a:lnTo>
                    <a:lnTo>
                      <a:pt x="1391" y="2659"/>
                    </a:lnTo>
                    <a:lnTo>
                      <a:pt x="1386" y="2658"/>
                    </a:lnTo>
                    <a:lnTo>
                      <a:pt x="1385" y="2656"/>
                    </a:lnTo>
                    <a:lnTo>
                      <a:pt x="1382" y="2655"/>
                    </a:lnTo>
                    <a:lnTo>
                      <a:pt x="1379" y="2654"/>
                    </a:lnTo>
                    <a:lnTo>
                      <a:pt x="1371" y="2653"/>
                    </a:lnTo>
                    <a:lnTo>
                      <a:pt x="1358" y="2650"/>
                    </a:lnTo>
                    <a:lnTo>
                      <a:pt x="1334" y="2646"/>
                    </a:lnTo>
                    <a:lnTo>
                      <a:pt x="1312" y="2632"/>
                    </a:lnTo>
                    <a:lnTo>
                      <a:pt x="1294" y="2615"/>
                    </a:lnTo>
                    <a:lnTo>
                      <a:pt x="1282" y="2594"/>
                    </a:lnTo>
                    <a:lnTo>
                      <a:pt x="1276" y="2569"/>
                    </a:lnTo>
                    <a:lnTo>
                      <a:pt x="1267" y="2482"/>
                    </a:lnTo>
                    <a:lnTo>
                      <a:pt x="1261" y="2403"/>
                    </a:lnTo>
                    <a:lnTo>
                      <a:pt x="1256" y="2328"/>
                    </a:lnTo>
                    <a:lnTo>
                      <a:pt x="1253" y="2255"/>
                    </a:lnTo>
                    <a:lnTo>
                      <a:pt x="1250" y="2186"/>
                    </a:lnTo>
                    <a:lnTo>
                      <a:pt x="1249" y="2118"/>
                    </a:lnTo>
                    <a:lnTo>
                      <a:pt x="1249" y="2051"/>
                    </a:lnTo>
                    <a:lnTo>
                      <a:pt x="1250" y="1982"/>
                    </a:lnTo>
                    <a:lnTo>
                      <a:pt x="1253" y="1910"/>
                    </a:lnTo>
                    <a:lnTo>
                      <a:pt x="1258" y="1835"/>
                    </a:lnTo>
                    <a:lnTo>
                      <a:pt x="1263" y="1754"/>
                    </a:lnTo>
                    <a:lnTo>
                      <a:pt x="1269" y="1669"/>
                    </a:lnTo>
                    <a:lnTo>
                      <a:pt x="1276" y="1634"/>
                    </a:lnTo>
                    <a:lnTo>
                      <a:pt x="1289" y="1601"/>
                    </a:lnTo>
                    <a:lnTo>
                      <a:pt x="1310" y="1572"/>
                    </a:lnTo>
                    <a:lnTo>
                      <a:pt x="1335" y="1547"/>
                    </a:lnTo>
                    <a:lnTo>
                      <a:pt x="1365" y="1526"/>
                    </a:lnTo>
                    <a:lnTo>
                      <a:pt x="1398" y="1513"/>
                    </a:lnTo>
                    <a:lnTo>
                      <a:pt x="1433" y="1505"/>
                    </a:lnTo>
                    <a:lnTo>
                      <a:pt x="1501" y="1501"/>
                    </a:lnTo>
                    <a:lnTo>
                      <a:pt x="1561" y="1497"/>
                    </a:lnTo>
                    <a:lnTo>
                      <a:pt x="1614" y="1493"/>
                    </a:lnTo>
                    <a:lnTo>
                      <a:pt x="1663" y="1491"/>
                    </a:lnTo>
                    <a:lnTo>
                      <a:pt x="1707" y="1488"/>
                    </a:lnTo>
                    <a:lnTo>
                      <a:pt x="1749" y="1487"/>
                    </a:lnTo>
                    <a:lnTo>
                      <a:pt x="1788" y="1487"/>
                    </a:lnTo>
                    <a:close/>
                    <a:moveTo>
                      <a:pt x="1814" y="792"/>
                    </a:moveTo>
                    <a:lnTo>
                      <a:pt x="1857" y="796"/>
                    </a:lnTo>
                    <a:lnTo>
                      <a:pt x="1900" y="805"/>
                    </a:lnTo>
                    <a:lnTo>
                      <a:pt x="1940" y="820"/>
                    </a:lnTo>
                    <a:lnTo>
                      <a:pt x="1977" y="840"/>
                    </a:lnTo>
                    <a:lnTo>
                      <a:pt x="2010" y="866"/>
                    </a:lnTo>
                    <a:lnTo>
                      <a:pt x="2040" y="895"/>
                    </a:lnTo>
                    <a:lnTo>
                      <a:pt x="2065" y="929"/>
                    </a:lnTo>
                    <a:lnTo>
                      <a:pt x="2086" y="966"/>
                    </a:lnTo>
                    <a:lnTo>
                      <a:pt x="2100" y="1006"/>
                    </a:lnTo>
                    <a:lnTo>
                      <a:pt x="2110" y="1048"/>
                    </a:lnTo>
                    <a:lnTo>
                      <a:pt x="2114" y="1092"/>
                    </a:lnTo>
                    <a:lnTo>
                      <a:pt x="2110" y="1137"/>
                    </a:lnTo>
                    <a:lnTo>
                      <a:pt x="2100" y="1179"/>
                    </a:lnTo>
                    <a:lnTo>
                      <a:pt x="2086" y="1219"/>
                    </a:lnTo>
                    <a:lnTo>
                      <a:pt x="2065" y="1256"/>
                    </a:lnTo>
                    <a:lnTo>
                      <a:pt x="2040" y="1289"/>
                    </a:lnTo>
                    <a:lnTo>
                      <a:pt x="2010" y="1319"/>
                    </a:lnTo>
                    <a:lnTo>
                      <a:pt x="1977" y="1345"/>
                    </a:lnTo>
                    <a:lnTo>
                      <a:pt x="1940" y="1365"/>
                    </a:lnTo>
                    <a:lnTo>
                      <a:pt x="1900" y="1380"/>
                    </a:lnTo>
                    <a:lnTo>
                      <a:pt x="1857" y="1389"/>
                    </a:lnTo>
                    <a:lnTo>
                      <a:pt x="1814" y="1393"/>
                    </a:lnTo>
                    <a:lnTo>
                      <a:pt x="1769" y="1389"/>
                    </a:lnTo>
                    <a:lnTo>
                      <a:pt x="1727" y="1380"/>
                    </a:lnTo>
                    <a:lnTo>
                      <a:pt x="1687" y="1365"/>
                    </a:lnTo>
                    <a:lnTo>
                      <a:pt x="1649" y="1345"/>
                    </a:lnTo>
                    <a:lnTo>
                      <a:pt x="1617" y="1319"/>
                    </a:lnTo>
                    <a:lnTo>
                      <a:pt x="1587" y="1289"/>
                    </a:lnTo>
                    <a:lnTo>
                      <a:pt x="1561" y="1256"/>
                    </a:lnTo>
                    <a:lnTo>
                      <a:pt x="1541" y="1219"/>
                    </a:lnTo>
                    <a:lnTo>
                      <a:pt x="1526" y="1179"/>
                    </a:lnTo>
                    <a:lnTo>
                      <a:pt x="1516" y="1137"/>
                    </a:lnTo>
                    <a:lnTo>
                      <a:pt x="1513" y="1092"/>
                    </a:lnTo>
                    <a:lnTo>
                      <a:pt x="1516" y="1048"/>
                    </a:lnTo>
                    <a:lnTo>
                      <a:pt x="1526" y="1006"/>
                    </a:lnTo>
                    <a:lnTo>
                      <a:pt x="1541" y="966"/>
                    </a:lnTo>
                    <a:lnTo>
                      <a:pt x="1561" y="929"/>
                    </a:lnTo>
                    <a:lnTo>
                      <a:pt x="1587" y="895"/>
                    </a:lnTo>
                    <a:lnTo>
                      <a:pt x="1617" y="866"/>
                    </a:lnTo>
                    <a:lnTo>
                      <a:pt x="1649" y="840"/>
                    </a:lnTo>
                    <a:lnTo>
                      <a:pt x="1687" y="820"/>
                    </a:lnTo>
                    <a:lnTo>
                      <a:pt x="1727" y="805"/>
                    </a:lnTo>
                    <a:lnTo>
                      <a:pt x="1769" y="796"/>
                    </a:lnTo>
                    <a:lnTo>
                      <a:pt x="1814" y="792"/>
                    </a:lnTo>
                    <a:close/>
                    <a:moveTo>
                      <a:pt x="969" y="0"/>
                    </a:moveTo>
                    <a:lnTo>
                      <a:pt x="1055" y="4"/>
                    </a:lnTo>
                    <a:lnTo>
                      <a:pt x="1138" y="16"/>
                    </a:lnTo>
                    <a:lnTo>
                      <a:pt x="1219" y="33"/>
                    </a:lnTo>
                    <a:lnTo>
                      <a:pt x="1298" y="58"/>
                    </a:lnTo>
                    <a:lnTo>
                      <a:pt x="1374" y="90"/>
                    </a:lnTo>
                    <a:lnTo>
                      <a:pt x="1446" y="126"/>
                    </a:lnTo>
                    <a:lnTo>
                      <a:pt x="1515" y="169"/>
                    </a:lnTo>
                    <a:lnTo>
                      <a:pt x="1579" y="218"/>
                    </a:lnTo>
                    <a:lnTo>
                      <a:pt x="1640" y="271"/>
                    </a:lnTo>
                    <a:lnTo>
                      <a:pt x="1695" y="329"/>
                    </a:lnTo>
                    <a:lnTo>
                      <a:pt x="1746" y="392"/>
                    </a:lnTo>
                    <a:lnTo>
                      <a:pt x="1792" y="458"/>
                    </a:lnTo>
                    <a:lnTo>
                      <a:pt x="1832" y="528"/>
                    </a:lnTo>
                    <a:lnTo>
                      <a:pt x="1866" y="603"/>
                    </a:lnTo>
                    <a:lnTo>
                      <a:pt x="1894" y="681"/>
                    </a:lnTo>
                    <a:lnTo>
                      <a:pt x="1854" y="675"/>
                    </a:lnTo>
                    <a:lnTo>
                      <a:pt x="1814" y="672"/>
                    </a:lnTo>
                    <a:lnTo>
                      <a:pt x="1757" y="676"/>
                    </a:lnTo>
                    <a:lnTo>
                      <a:pt x="1701" y="688"/>
                    </a:lnTo>
                    <a:lnTo>
                      <a:pt x="1649" y="705"/>
                    </a:lnTo>
                    <a:lnTo>
                      <a:pt x="1601" y="730"/>
                    </a:lnTo>
                    <a:lnTo>
                      <a:pt x="1556" y="761"/>
                    </a:lnTo>
                    <a:lnTo>
                      <a:pt x="1516" y="796"/>
                    </a:lnTo>
                    <a:lnTo>
                      <a:pt x="1481" y="836"/>
                    </a:lnTo>
                    <a:lnTo>
                      <a:pt x="1451" y="880"/>
                    </a:lnTo>
                    <a:lnTo>
                      <a:pt x="1426" y="929"/>
                    </a:lnTo>
                    <a:lnTo>
                      <a:pt x="1409" y="981"/>
                    </a:lnTo>
                    <a:lnTo>
                      <a:pt x="1397" y="1035"/>
                    </a:lnTo>
                    <a:lnTo>
                      <a:pt x="1393" y="1092"/>
                    </a:lnTo>
                    <a:lnTo>
                      <a:pt x="1397" y="1148"/>
                    </a:lnTo>
                    <a:lnTo>
                      <a:pt x="1408" y="1199"/>
                    </a:lnTo>
                    <a:lnTo>
                      <a:pt x="1423" y="1250"/>
                    </a:lnTo>
                    <a:lnTo>
                      <a:pt x="1446" y="1297"/>
                    </a:lnTo>
                    <a:lnTo>
                      <a:pt x="1474" y="1341"/>
                    </a:lnTo>
                    <a:lnTo>
                      <a:pt x="1508" y="1381"/>
                    </a:lnTo>
                    <a:lnTo>
                      <a:pt x="1468" y="1383"/>
                    </a:lnTo>
                    <a:lnTo>
                      <a:pt x="1425" y="1387"/>
                    </a:lnTo>
                    <a:lnTo>
                      <a:pt x="1382" y="1393"/>
                    </a:lnTo>
                    <a:lnTo>
                      <a:pt x="1342" y="1405"/>
                    </a:lnTo>
                    <a:lnTo>
                      <a:pt x="1305" y="1422"/>
                    </a:lnTo>
                    <a:lnTo>
                      <a:pt x="1270" y="1445"/>
                    </a:lnTo>
                    <a:lnTo>
                      <a:pt x="1238" y="1473"/>
                    </a:lnTo>
                    <a:lnTo>
                      <a:pt x="1211" y="1504"/>
                    </a:lnTo>
                    <a:lnTo>
                      <a:pt x="1188" y="1539"/>
                    </a:lnTo>
                    <a:lnTo>
                      <a:pt x="1168" y="1577"/>
                    </a:lnTo>
                    <a:lnTo>
                      <a:pt x="1156" y="1617"/>
                    </a:lnTo>
                    <a:lnTo>
                      <a:pt x="1150" y="1659"/>
                    </a:lnTo>
                    <a:lnTo>
                      <a:pt x="1144" y="1730"/>
                    </a:lnTo>
                    <a:lnTo>
                      <a:pt x="1139" y="1798"/>
                    </a:lnTo>
                    <a:lnTo>
                      <a:pt x="1136" y="1863"/>
                    </a:lnTo>
                    <a:lnTo>
                      <a:pt x="1133" y="1924"/>
                    </a:lnTo>
                    <a:lnTo>
                      <a:pt x="1052" y="1935"/>
                    </a:lnTo>
                    <a:lnTo>
                      <a:pt x="969" y="1938"/>
                    </a:lnTo>
                    <a:lnTo>
                      <a:pt x="885" y="1935"/>
                    </a:lnTo>
                    <a:lnTo>
                      <a:pt x="803" y="1924"/>
                    </a:lnTo>
                    <a:lnTo>
                      <a:pt x="724" y="1907"/>
                    </a:lnTo>
                    <a:lnTo>
                      <a:pt x="647" y="1884"/>
                    </a:lnTo>
                    <a:lnTo>
                      <a:pt x="573" y="1854"/>
                    </a:lnTo>
                    <a:lnTo>
                      <a:pt x="503" y="1819"/>
                    </a:lnTo>
                    <a:lnTo>
                      <a:pt x="436" y="1777"/>
                    </a:lnTo>
                    <a:lnTo>
                      <a:pt x="371" y="1731"/>
                    </a:lnTo>
                    <a:lnTo>
                      <a:pt x="312" y="1681"/>
                    </a:lnTo>
                    <a:lnTo>
                      <a:pt x="257" y="1626"/>
                    </a:lnTo>
                    <a:lnTo>
                      <a:pt x="206" y="1566"/>
                    </a:lnTo>
                    <a:lnTo>
                      <a:pt x="160" y="1503"/>
                    </a:lnTo>
                    <a:lnTo>
                      <a:pt x="119" y="1435"/>
                    </a:lnTo>
                    <a:lnTo>
                      <a:pt x="84" y="1364"/>
                    </a:lnTo>
                    <a:lnTo>
                      <a:pt x="55" y="1290"/>
                    </a:lnTo>
                    <a:lnTo>
                      <a:pt x="30" y="1214"/>
                    </a:lnTo>
                    <a:lnTo>
                      <a:pt x="14" y="1134"/>
                    </a:lnTo>
                    <a:lnTo>
                      <a:pt x="4" y="1053"/>
                    </a:lnTo>
                    <a:lnTo>
                      <a:pt x="0" y="970"/>
                    </a:lnTo>
                    <a:lnTo>
                      <a:pt x="4" y="886"/>
                    </a:lnTo>
                    <a:lnTo>
                      <a:pt x="14" y="804"/>
                    </a:lnTo>
                    <a:lnTo>
                      <a:pt x="30" y="726"/>
                    </a:lnTo>
                    <a:lnTo>
                      <a:pt x="55" y="648"/>
                    </a:lnTo>
                    <a:lnTo>
                      <a:pt x="84" y="574"/>
                    </a:lnTo>
                    <a:lnTo>
                      <a:pt x="119" y="503"/>
                    </a:lnTo>
                    <a:lnTo>
                      <a:pt x="160" y="437"/>
                    </a:lnTo>
                    <a:lnTo>
                      <a:pt x="206" y="372"/>
                    </a:lnTo>
                    <a:lnTo>
                      <a:pt x="257" y="313"/>
                    </a:lnTo>
                    <a:lnTo>
                      <a:pt x="312" y="258"/>
                    </a:lnTo>
                    <a:lnTo>
                      <a:pt x="371" y="207"/>
                    </a:lnTo>
                    <a:lnTo>
                      <a:pt x="436" y="161"/>
                    </a:lnTo>
                    <a:lnTo>
                      <a:pt x="503" y="120"/>
                    </a:lnTo>
                    <a:lnTo>
                      <a:pt x="573" y="85"/>
                    </a:lnTo>
                    <a:lnTo>
                      <a:pt x="647" y="54"/>
                    </a:lnTo>
                    <a:lnTo>
                      <a:pt x="724" y="32"/>
                    </a:lnTo>
                    <a:lnTo>
                      <a:pt x="803" y="15"/>
                    </a:lnTo>
                    <a:lnTo>
                      <a:pt x="885" y="4"/>
                    </a:lnTo>
                    <a:lnTo>
                      <a:pt x="9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65" name="Freeform 50"/>
              <p:cNvSpPr>
                <a:spLocks noEditPoints="1"/>
              </p:cNvSpPr>
              <p:nvPr/>
            </p:nvSpPr>
            <p:spPr bwMode="auto">
              <a:xfrm>
                <a:off x="1980" y="3238"/>
                <a:ext cx="463" cy="465"/>
              </a:xfrm>
              <a:custGeom>
                <a:avLst/>
                <a:gdLst>
                  <a:gd name="T0" fmla="*/ 1359 w 2314"/>
                  <a:gd name="T1" fmla="*/ 214 h 2325"/>
                  <a:gd name="T2" fmla="*/ 1586 w 2314"/>
                  <a:gd name="T3" fmla="*/ 291 h 2325"/>
                  <a:gd name="T4" fmla="*/ 1784 w 2314"/>
                  <a:gd name="T5" fmla="*/ 419 h 2325"/>
                  <a:gd name="T6" fmla="*/ 1945 w 2314"/>
                  <a:gd name="T7" fmla="*/ 591 h 2325"/>
                  <a:gd name="T8" fmla="*/ 2060 w 2314"/>
                  <a:gd name="T9" fmla="*/ 798 h 2325"/>
                  <a:gd name="T10" fmla="*/ 2008 w 2314"/>
                  <a:gd name="T11" fmla="*/ 865 h 2325"/>
                  <a:gd name="T12" fmla="*/ 1857 w 2314"/>
                  <a:gd name="T13" fmla="*/ 893 h 2325"/>
                  <a:gd name="T14" fmla="*/ 1731 w 2314"/>
                  <a:gd name="T15" fmla="*/ 971 h 2325"/>
                  <a:gd name="T16" fmla="*/ 1639 w 2314"/>
                  <a:gd name="T17" fmla="*/ 1085 h 2325"/>
                  <a:gd name="T18" fmla="*/ 1195 w 2314"/>
                  <a:gd name="T19" fmla="*/ 194 h 2325"/>
                  <a:gd name="T20" fmla="*/ 1344 w 2314"/>
                  <a:gd name="T21" fmla="*/ 14 h 2325"/>
                  <a:gd name="T22" fmla="*/ 1599 w 2314"/>
                  <a:gd name="T23" fmla="*/ 84 h 2325"/>
                  <a:gd name="T24" fmla="*/ 1827 w 2314"/>
                  <a:gd name="T25" fmla="*/ 209 h 2325"/>
                  <a:gd name="T26" fmla="*/ 2020 w 2314"/>
                  <a:gd name="T27" fmla="*/ 378 h 2325"/>
                  <a:gd name="T28" fmla="*/ 2172 w 2314"/>
                  <a:gd name="T29" fmla="*/ 586 h 2325"/>
                  <a:gd name="T30" fmla="*/ 2275 w 2314"/>
                  <a:gd name="T31" fmla="*/ 825 h 2325"/>
                  <a:gd name="T32" fmla="*/ 2279 w 2314"/>
                  <a:gd name="T33" fmla="*/ 966 h 2325"/>
                  <a:gd name="T34" fmla="*/ 2176 w 2314"/>
                  <a:gd name="T35" fmla="*/ 830 h 2325"/>
                  <a:gd name="T36" fmla="*/ 2071 w 2314"/>
                  <a:gd name="T37" fmla="*/ 605 h 2325"/>
                  <a:gd name="T38" fmla="*/ 1918 w 2314"/>
                  <a:gd name="T39" fmla="*/ 411 h 2325"/>
                  <a:gd name="T40" fmla="*/ 1725 w 2314"/>
                  <a:gd name="T41" fmla="*/ 257 h 2325"/>
                  <a:gd name="T42" fmla="*/ 1500 w 2314"/>
                  <a:gd name="T43" fmla="*/ 151 h 2325"/>
                  <a:gd name="T44" fmla="*/ 1250 w 2314"/>
                  <a:gd name="T45" fmla="*/ 100 h 2325"/>
                  <a:gd name="T46" fmla="*/ 990 w 2314"/>
                  <a:gd name="T47" fmla="*/ 111 h 2325"/>
                  <a:gd name="T48" fmla="*/ 748 w 2314"/>
                  <a:gd name="T49" fmla="*/ 180 h 2325"/>
                  <a:gd name="T50" fmla="*/ 534 w 2314"/>
                  <a:gd name="T51" fmla="*/ 302 h 2325"/>
                  <a:gd name="T52" fmla="*/ 354 w 2314"/>
                  <a:gd name="T53" fmla="*/ 469 h 2325"/>
                  <a:gd name="T54" fmla="*/ 216 w 2314"/>
                  <a:gd name="T55" fmla="*/ 673 h 2325"/>
                  <a:gd name="T56" fmla="*/ 128 w 2314"/>
                  <a:gd name="T57" fmla="*/ 906 h 2325"/>
                  <a:gd name="T58" fmla="*/ 96 w 2314"/>
                  <a:gd name="T59" fmla="*/ 1163 h 2325"/>
                  <a:gd name="T60" fmla="*/ 128 w 2314"/>
                  <a:gd name="T61" fmla="*/ 1418 h 2325"/>
                  <a:gd name="T62" fmla="*/ 216 w 2314"/>
                  <a:gd name="T63" fmla="*/ 1651 h 2325"/>
                  <a:gd name="T64" fmla="*/ 354 w 2314"/>
                  <a:gd name="T65" fmla="*/ 1856 h 2325"/>
                  <a:gd name="T66" fmla="*/ 534 w 2314"/>
                  <a:gd name="T67" fmla="*/ 2022 h 2325"/>
                  <a:gd name="T68" fmla="*/ 748 w 2314"/>
                  <a:gd name="T69" fmla="*/ 2145 h 2325"/>
                  <a:gd name="T70" fmla="*/ 990 w 2314"/>
                  <a:gd name="T71" fmla="*/ 2215 h 2325"/>
                  <a:gd name="T72" fmla="*/ 1244 w 2314"/>
                  <a:gd name="T73" fmla="*/ 2226 h 2325"/>
                  <a:gd name="T74" fmla="*/ 1244 w 2314"/>
                  <a:gd name="T75" fmla="*/ 2322 h 2325"/>
                  <a:gd name="T76" fmla="*/ 974 w 2314"/>
                  <a:gd name="T77" fmla="*/ 2310 h 2325"/>
                  <a:gd name="T78" fmla="*/ 711 w 2314"/>
                  <a:gd name="T79" fmla="*/ 2234 h 2325"/>
                  <a:gd name="T80" fmla="*/ 476 w 2314"/>
                  <a:gd name="T81" fmla="*/ 2100 h 2325"/>
                  <a:gd name="T82" fmla="*/ 280 w 2314"/>
                  <a:gd name="T83" fmla="*/ 1918 h 2325"/>
                  <a:gd name="T84" fmla="*/ 130 w 2314"/>
                  <a:gd name="T85" fmla="*/ 1696 h 2325"/>
                  <a:gd name="T86" fmla="*/ 33 w 2314"/>
                  <a:gd name="T87" fmla="*/ 1441 h 2325"/>
                  <a:gd name="T88" fmla="*/ 0 w 2314"/>
                  <a:gd name="T89" fmla="*/ 1163 h 2325"/>
                  <a:gd name="T90" fmla="*/ 33 w 2314"/>
                  <a:gd name="T91" fmla="*/ 883 h 2325"/>
                  <a:gd name="T92" fmla="*/ 130 w 2314"/>
                  <a:gd name="T93" fmla="*/ 628 h 2325"/>
                  <a:gd name="T94" fmla="*/ 280 w 2314"/>
                  <a:gd name="T95" fmla="*/ 406 h 2325"/>
                  <a:gd name="T96" fmla="*/ 476 w 2314"/>
                  <a:gd name="T97" fmla="*/ 225 h 2325"/>
                  <a:gd name="T98" fmla="*/ 711 w 2314"/>
                  <a:gd name="T99" fmla="*/ 92 h 2325"/>
                  <a:gd name="T100" fmla="*/ 974 w 2314"/>
                  <a:gd name="T101" fmla="*/ 15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14" h="2325">
                    <a:moveTo>
                      <a:pt x="1195" y="194"/>
                    </a:moveTo>
                    <a:lnTo>
                      <a:pt x="1278" y="200"/>
                    </a:lnTo>
                    <a:lnTo>
                      <a:pt x="1359" y="214"/>
                    </a:lnTo>
                    <a:lnTo>
                      <a:pt x="1437" y="233"/>
                    </a:lnTo>
                    <a:lnTo>
                      <a:pt x="1513" y="260"/>
                    </a:lnTo>
                    <a:lnTo>
                      <a:pt x="1586" y="291"/>
                    </a:lnTo>
                    <a:lnTo>
                      <a:pt x="1656" y="328"/>
                    </a:lnTo>
                    <a:lnTo>
                      <a:pt x="1721" y="372"/>
                    </a:lnTo>
                    <a:lnTo>
                      <a:pt x="1784" y="419"/>
                    </a:lnTo>
                    <a:lnTo>
                      <a:pt x="1842" y="472"/>
                    </a:lnTo>
                    <a:lnTo>
                      <a:pt x="1895" y="530"/>
                    </a:lnTo>
                    <a:lnTo>
                      <a:pt x="1945" y="591"/>
                    </a:lnTo>
                    <a:lnTo>
                      <a:pt x="1989" y="656"/>
                    </a:lnTo>
                    <a:lnTo>
                      <a:pt x="2027" y="725"/>
                    </a:lnTo>
                    <a:lnTo>
                      <a:pt x="2060" y="798"/>
                    </a:lnTo>
                    <a:lnTo>
                      <a:pt x="2088" y="874"/>
                    </a:lnTo>
                    <a:lnTo>
                      <a:pt x="2048" y="868"/>
                    </a:lnTo>
                    <a:lnTo>
                      <a:pt x="2008" y="865"/>
                    </a:lnTo>
                    <a:lnTo>
                      <a:pt x="1955" y="869"/>
                    </a:lnTo>
                    <a:lnTo>
                      <a:pt x="1905" y="879"/>
                    </a:lnTo>
                    <a:lnTo>
                      <a:pt x="1857" y="893"/>
                    </a:lnTo>
                    <a:lnTo>
                      <a:pt x="1812" y="914"/>
                    </a:lnTo>
                    <a:lnTo>
                      <a:pt x="1770" y="940"/>
                    </a:lnTo>
                    <a:lnTo>
                      <a:pt x="1731" y="971"/>
                    </a:lnTo>
                    <a:lnTo>
                      <a:pt x="1696" y="1004"/>
                    </a:lnTo>
                    <a:lnTo>
                      <a:pt x="1664" y="1043"/>
                    </a:lnTo>
                    <a:lnTo>
                      <a:pt x="1639" y="1085"/>
                    </a:lnTo>
                    <a:lnTo>
                      <a:pt x="1617" y="1130"/>
                    </a:lnTo>
                    <a:lnTo>
                      <a:pt x="1195" y="1130"/>
                    </a:lnTo>
                    <a:lnTo>
                      <a:pt x="1195" y="194"/>
                    </a:lnTo>
                    <a:close/>
                    <a:moveTo>
                      <a:pt x="1163" y="0"/>
                    </a:moveTo>
                    <a:lnTo>
                      <a:pt x="1255" y="3"/>
                    </a:lnTo>
                    <a:lnTo>
                      <a:pt x="1344" y="14"/>
                    </a:lnTo>
                    <a:lnTo>
                      <a:pt x="1431" y="31"/>
                    </a:lnTo>
                    <a:lnTo>
                      <a:pt x="1517" y="54"/>
                    </a:lnTo>
                    <a:lnTo>
                      <a:pt x="1599" y="84"/>
                    </a:lnTo>
                    <a:lnTo>
                      <a:pt x="1678" y="121"/>
                    </a:lnTo>
                    <a:lnTo>
                      <a:pt x="1754" y="162"/>
                    </a:lnTo>
                    <a:lnTo>
                      <a:pt x="1827" y="209"/>
                    </a:lnTo>
                    <a:lnTo>
                      <a:pt x="1895" y="260"/>
                    </a:lnTo>
                    <a:lnTo>
                      <a:pt x="1960" y="316"/>
                    </a:lnTo>
                    <a:lnTo>
                      <a:pt x="2020" y="378"/>
                    </a:lnTo>
                    <a:lnTo>
                      <a:pt x="2076" y="443"/>
                    </a:lnTo>
                    <a:lnTo>
                      <a:pt x="2126" y="512"/>
                    </a:lnTo>
                    <a:lnTo>
                      <a:pt x="2172" y="586"/>
                    </a:lnTo>
                    <a:lnTo>
                      <a:pt x="2212" y="663"/>
                    </a:lnTo>
                    <a:lnTo>
                      <a:pt x="2247" y="743"/>
                    </a:lnTo>
                    <a:lnTo>
                      <a:pt x="2275" y="825"/>
                    </a:lnTo>
                    <a:lnTo>
                      <a:pt x="2298" y="911"/>
                    </a:lnTo>
                    <a:lnTo>
                      <a:pt x="2314" y="1000"/>
                    </a:lnTo>
                    <a:lnTo>
                      <a:pt x="2279" y="966"/>
                    </a:lnTo>
                    <a:lnTo>
                      <a:pt x="2240" y="937"/>
                    </a:lnTo>
                    <a:lnTo>
                      <a:pt x="2199" y="912"/>
                    </a:lnTo>
                    <a:lnTo>
                      <a:pt x="2176" y="830"/>
                    </a:lnTo>
                    <a:lnTo>
                      <a:pt x="2146" y="753"/>
                    </a:lnTo>
                    <a:lnTo>
                      <a:pt x="2111" y="677"/>
                    </a:lnTo>
                    <a:lnTo>
                      <a:pt x="2071" y="605"/>
                    </a:lnTo>
                    <a:lnTo>
                      <a:pt x="2025" y="536"/>
                    </a:lnTo>
                    <a:lnTo>
                      <a:pt x="1974" y="471"/>
                    </a:lnTo>
                    <a:lnTo>
                      <a:pt x="1918" y="411"/>
                    </a:lnTo>
                    <a:lnTo>
                      <a:pt x="1858" y="355"/>
                    </a:lnTo>
                    <a:lnTo>
                      <a:pt x="1794" y="304"/>
                    </a:lnTo>
                    <a:lnTo>
                      <a:pt x="1725" y="257"/>
                    </a:lnTo>
                    <a:lnTo>
                      <a:pt x="1654" y="216"/>
                    </a:lnTo>
                    <a:lnTo>
                      <a:pt x="1579" y="181"/>
                    </a:lnTo>
                    <a:lnTo>
                      <a:pt x="1500" y="151"/>
                    </a:lnTo>
                    <a:lnTo>
                      <a:pt x="1419" y="128"/>
                    </a:lnTo>
                    <a:lnTo>
                      <a:pt x="1336" y="111"/>
                    </a:lnTo>
                    <a:lnTo>
                      <a:pt x="1250" y="100"/>
                    </a:lnTo>
                    <a:lnTo>
                      <a:pt x="1163" y="96"/>
                    </a:lnTo>
                    <a:lnTo>
                      <a:pt x="1076" y="100"/>
                    </a:lnTo>
                    <a:lnTo>
                      <a:pt x="990" y="111"/>
                    </a:lnTo>
                    <a:lnTo>
                      <a:pt x="906" y="128"/>
                    </a:lnTo>
                    <a:lnTo>
                      <a:pt x="827" y="151"/>
                    </a:lnTo>
                    <a:lnTo>
                      <a:pt x="748" y="180"/>
                    </a:lnTo>
                    <a:lnTo>
                      <a:pt x="673" y="216"/>
                    </a:lnTo>
                    <a:lnTo>
                      <a:pt x="602" y="256"/>
                    </a:lnTo>
                    <a:lnTo>
                      <a:pt x="534" y="302"/>
                    </a:lnTo>
                    <a:lnTo>
                      <a:pt x="470" y="354"/>
                    </a:lnTo>
                    <a:lnTo>
                      <a:pt x="409" y="410"/>
                    </a:lnTo>
                    <a:lnTo>
                      <a:pt x="354" y="469"/>
                    </a:lnTo>
                    <a:lnTo>
                      <a:pt x="303" y="533"/>
                    </a:lnTo>
                    <a:lnTo>
                      <a:pt x="257" y="602"/>
                    </a:lnTo>
                    <a:lnTo>
                      <a:pt x="216" y="673"/>
                    </a:lnTo>
                    <a:lnTo>
                      <a:pt x="181" y="748"/>
                    </a:lnTo>
                    <a:lnTo>
                      <a:pt x="151" y="825"/>
                    </a:lnTo>
                    <a:lnTo>
                      <a:pt x="128" y="906"/>
                    </a:lnTo>
                    <a:lnTo>
                      <a:pt x="111" y="990"/>
                    </a:lnTo>
                    <a:lnTo>
                      <a:pt x="100" y="1075"/>
                    </a:lnTo>
                    <a:lnTo>
                      <a:pt x="96" y="1163"/>
                    </a:lnTo>
                    <a:lnTo>
                      <a:pt x="100" y="1250"/>
                    </a:lnTo>
                    <a:lnTo>
                      <a:pt x="111" y="1334"/>
                    </a:lnTo>
                    <a:lnTo>
                      <a:pt x="128" y="1418"/>
                    </a:lnTo>
                    <a:lnTo>
                      <a:pt x="151" y="1499"/>
                    </a:lnTo>
                    <a:lnTo>
                      <a:pt x="181" y="1576"/>
                    </a:lnTo>
                    <a:lnTo>
                      <a:pt x="216" y="1651"/>
                    </a:lnTo>
                    <a:lnTo>
                      <a:pt x="257" y="1724"/>
                    </a:lnTo>
                    <a:lnTo>
                      <a:pt x="303" y="1791"/>
                    </a:lnTo>
                    <a:lnTo>
                      <a:pt x="354" y="1856"/>
                    </a:lnTo>
                    <a:lnTo>
                      <a:pt x="409" y="1916"/>
                    </a:lnTo>
                    <a:lnTo>
                      <a:pt x="470" y="1972"/>
                    </a:lnTo>
                    <a:lnTo>
                      <a:pt x="534" y="2022"/>
                    </a:lnTo>
                    <a:lnTo>
                      <a:pt x="602" y="2068"/>
                    </a:lnTo>
                    <a:lnTo>
                      <a:pt x="673" y="2109"/>
                    </a:lnTo>
                    <a:lnTo>
                      <a:pt x="748" y="2145"/>
                    </a:lnTo>
                    <a:lnTo>
                      <a:pt x="827" y="2174"/>
                    </a:lnTo>
                    <a:lnTo>
                      <a:pt x="906" y="2197"/>
                    </a:lnTo>
                    <a:lnTo>
                      <a:pt x="990" y="2215"/>
                    </a:lnTo>
                    <a:lnTo>
                      <a:pt x="1076" y="2224"/>
                    </a:lnTo>
                    <a:lnTo>
                      <a:pt x="1163" y="2228"/>
                    </a:lnTo>
                    <a:lnTo>
                      <a:pt x="1244" y="2226"/>
                    </a:lnTo>
                    <a:lnTo>
                      <a:pt x="1324" y="2216"/>
                    </a:lnTo>
                    <a:lnTo>
                      <a:pt x="1324" y="2314"/>
                    </a:lnTo>
                    <a:lnTo>
                      <a:pt x="1244" y="2322"/>
                    </a:lnTo>
                    <a:lnTo>
                      <a:pt x="1163" y="2325"/>
                    </a:lnTo>
                    <a:lnTo>
                      <a:pt x="1067" y="2321"/>
                    </a:lnTo>
                    <a:lnTo>
                      <a:pt x="974" y="2310"/>
                    </a:lnTo>
                    <a:lnTo>
                      <a:pt x="883" y="2291"/>
                    </a:lnTo>
                    <a:lnTo>
                      <a:pt x="795" y="2265"/>
                    </a:lnTo>
                    <a:lnTo>
                      <a:pt x="711" y="2234"/>
                    </a:lnTo>
                    <a:lnTo>
                      <a:pt x="628" y="2195"/>
                    </a:lnTo>
                    <a:lnTo>
                      <a:pt x="551" y="2151"/>
                    </a:lnTo>
                    <a:lnTo>
                      <a:pt x="476" y="2100"/>
                    </a:lnTo>
                    <a:lnTo>
                      <a:pt x="406" y="2044"/>
                    </a:lnTo>
                    <a:lnTo>
                      <a:pt x="341" y="1984"/>
                    </a:lnTo>
                    <a:lnTo>
                      <a:pt x="280" y="1918"/>
                    </a:lnTo>
                    <a:lnTo>
                      <a:pt x="224" y="1848"/>
                    </a:lnTo>
                    <a:lnTo>
                      <a:pt x="175" y="1775"/>
                    </a:lnTo>
                    <a:lnTo>
                      <a:pt x="130" y="1696"/>
                    </a:lnTo>
                    <a:lnTo>
                      <a:pt x="91" y="1615"/>
                    </a:lnTo>
                    <a:lnTo>
                      <a:pt x="59" y="1529"/>
                    </a:lnTo>
                    <a:lnTo>
                      <a:pt x="33" y="1441"/>
                    </a:lnTo>
                    <a:lnTo>
                      <a:pt x="15" y="1350"/>
                    </a:lnTo>
                    <a:lnTo>
                      <a:pt x="4" y="1257"/>
                    </a:lnTo>
                    <a:lnTo>
                      <a:pt x="0" y="1163"/>
                    </a:lnTo>
                    <a:lnTo>
                      <a:pt x="4" y="1067"/>
                    </a:lnTo>
                    <a:lnTo>
                      <a:pt x="15" y="974"/>
                    </a:lnTo>
                    <a:lnTo>
                      <a:pt x="33" y="883"/>
                    </a:lnTo>
                    <a:lnTo>
                      <a:pt x="59" y="795"/>
                    </a:lnTo>
                    <a:lnTo>
                      <a:pt x="91" y="711"/>
                    </a:lnTo>
                    <a:lnTo>
                      <a:pt x="130" y="628"/>
                    </a:lnTo>
                    <a:lnTo>
                      <a:pt x="175" y="550"/>
                    </a:lnTo>
                    <a:lnTo>
                      <a:pt x="224" y="476"/>
                    </a:lnTo>
                    <a:lnTo>
                      <a:pt x="280" y="406"/>
                    </a:lnTo>
                    <a:lnTo>
                      <a:pt x="341" y="341"/>
                    </a:lnTo>
                    <a:lnTo>
                      <a:pt x="406" y="280"/>
                    </a:lnTo>
                    <a:lnTo>
                      <a:pt x="476" y="225"/>
                    </a:lnTo>
                    <a:lnTo>
                      <a:pt x="551" y="174"/>
                    </a:lnTo>
                    <a:lnTo>
                      <a:pt x="628" y="129"/>
                    </a:lnTo>
                    <a:lnTo>
                      <a:pt x="711" y="92"/>
                    </a:lnTo>
                    <a:lnTo>
                      <a:pt x="795" y="59"/>
                    </a:lnTo>
                    <a:lnTo>
                      <a:pt x="883" y="33"/>
                    </a:lnTo>
                    <a:lnTo>
                      <a:pt x="974" y="15"/>
                    </a:lnTo>
                    <a:lnTo>
                      <a:pt x="1067" y="3"/>
                    </a:lnTo>
                    <a:lnTo>
                      <a:pt x="1163"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66" name="Freeform 51"/>
              <p:cNvSpPr>
                <a:spLocks/>
              </p:cNvSpPr>
              <p:nvPr/>
            </p:nvSpPr>
            <p:spPr bwMode="auto">
              <a:xfrm>
                <a:off x="2206" y="3328"/>
                <a:ext cx="101" cy="149"/>
              </a:xfrm>
              <a:custGeom>
                <a:avLst/>
                <a:gdLst>
                  <a:gd name="T0" fmla="*/ 48 w 502"/>
                  <a:gd name="T1" fmla="*/ 0 h 742"/>
                  <a:gd name="T2" fmla="*/ 64 w 502"/>
                  <a:gd name="T3" fmla="*/ 2 h 742"/>
                  <a:gd name="T4" fmla="*/ 77 w 502"/>
                  <a:gd name="T5" fmla="*/ 7 h 742"/>
                  <a:gd name="T6" fmla="*/ 88 w 502"/>
                  <a:gd name="T7" fmla="*/ 16 h 742"/>
                  <a:gd name="T8" fmla="*/ 94 w 502"/>
                  <a:gd name="T9" fmla="*/ 26 h 742"/>
                  <a:gd name="T10" fmla="*/ 97 w 502"/>
                  <a:gd name="T11" fmla="*/ 40 h 742"/>
                  <a:gd name="T12" fmla="*/ 97 w 502"/>
                  <a:gd name="T13" fmla="*/ 645 h 742"/>
                  <a:gd name="T14" fmla="*/ 502 w 502"/>
                  <a:gd name="T15" fmla="*/ 645 h 742"/>
                  <a:gd name="T16" fmla="*/ 481 w 502"/>
                  <a:gd name="T17" fmla="*/ 693 h 742"/>
                  <a:gd name="T18" fmla="*/ 467 w 502"/>
                  <a:gd name="T19" fmla="*/ 742 h 742"/>
                  <a:gd name="T20" fmla="*/ 39 w 502"/>
                  <a:gd name="T21" fmla="*/ 742 h 742"/>
                  <a:gd name="T22" fmla="*/ 28 w 502"/>
                  <a:gd name="T23" fmla="*/ 741 h 742"/>
                  <a:gd name="T24" fmla="*/ 18 w 502"/>
                  <a:gd name="T25" fmla="*/ 735 h 742"/>
                  <a:gd name="T26" fmla="*/ 11 w 502"/>
                  <a:gd name="T27" fmla="*/ 726 h 742"/>
                  <a:gd name="T28" fmla="*/ 4 w 502"/>
                  <a:gd name="T29" fmla="*/ 716 h 742"/>
                  <a:gd name="T30" fmla="*/ 0 w 502"/>
                  <a:gd name="T31" fmla="*/ 702 h 742"/>
                  <a:gd name="T32" fmla="*/ 0 w 502"/>
                  <a:gd name="T33" fmla="*/ 40 h 742"/>
                  <a:gd name="T34" fmla="*/ 2 w 502"/>
                  <a:gd name="T35" fmla="*/ 26 h 742"/>
                  <a:gd name="T36" fmla="*/ 10 w 502"/>
                  <a:gd name="T37" fmla="*/ 16 h 742"/>
                  <a:gd name="T38" fmla="*/ 21 w 502"/>
                  <a:gd name="T39" fmla="*/ 7 h 742"/>
                  <a:gd name="T40" fmla="*/ 34 w 502"/>
                  <a:gd name="T41" fmla="*/ 2 h 742"/>
                  <a:gd name="T42" fmla="*/ 48 w 502"/>
                  <a:gd name="T43"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2" h="742">
                    <a:moveTo>
                      <a:pt x="48" y="0"/>
                    </a:moveTo>
                    <a:lnTo>
                      <a:pt x="64" y="2"/>
                    </a:lnTo>
                    <a:lnTo>
                      <a:pt x="77" y="7"/>
                    </a:lnTo>
                    <a:lnTo>
                      <a:pt x="88" y="16"/>
                    </a:lnTo>
                    <a:lnTo>
                      <a:pt x="94" y="26"/>
                    </a:lnTo>
                    <a:lnTo>
                      <a:pt x="97" y="40"/>
                    </a:lnTo>
                    <a:lnTo>
                      <a:pt x="97" y="645"/>
                    </a:lnTo>
                    <a:lnTo>
                      <a:pt x="502" y="645"/>
                    </a:lnTo>
                    <a:lnTo>
                      <a:pt x="481" y="693"/>
                    </a:lnTo>
                    <a:lnTo>
                      <a:pt x="467" y="742"/>
                    </a:lnTo>
                    <a:lnTo>
                      <a:pt x="39" y="742"/>
                    </a:lnTo>
                    <a:lnTo>
                      <a:pt x="28" y="741"/>
                    </a:lnTo>
                    <a:lnTo>
                      <a:pt x="18" y="735"/>
                    </a:lnTo>
                    <a:lnTo>
                      <a:pt x="11" y="726"/>
                    </a:lnTo>
                    <a:lnTo>
                      <a:pt x="4" y="716"/>
                    </a:lnTo>
                    <a:lnTo>
                      <a:pt x="0" y="702"/>
                    </a:lnTo>
                    <a:lnTo>
                      <a:pt x="0" y="40"/>
                    </a:lnTo>
                    <a:lnTo>
                      <a:pt x="2" y="26"/>
                    </a:lnTo>
                    <a:lnTo>
                      <a:pt x="10" y="16"/>
                    </a:lnTo>
                    <a:lnTo>
                      <a:pt x="21" y="7"/>
                    </a:lnTo>
                    <a:lnTo>
                      <a:pt x="34" y="2"/>
                    </a:lnTo>
                    <a:lnTo>
                      <a:pt x="48"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67" name="Freeform 52"/>
              <p:cNvSpPr>
                <a:spLocks/>
              </p:cNvSpPr>
              <p:nvPr/>
            </p:nvSpPr>
            <p:spPr bwMode="auto">
              <a:xfrm>
                <a:off x="2213" y="3619"/>
                <a:ext cx="26" cy="26"/>
              </a:xfrm>
              <a:custGeom>
                <a:avLst/>
                <a:gdLst>
                  <a:gd name="T0" fmla="*/ 64 w 129"/>
                  <a:gd name="T1" fmla="*/ 0 h 130"/>
                  <a:gd name="T2" fmla="*/ 84 w 129"/>
                  <a:gd name="T3" fmla="*/ 4 h 130"/>
                  <a:gd name="T4" fmla="*/ 102 w 129"/>
                  <a:gd name="T5" fmla="*/ 12 h 130"/>
                  <a:gd name="T6" fmla="*/ 117 w 129"/>
                  <a:gd name="T7" fmla="*/ 27 h 130"/>
                  <a:gd name="T8" fmla="*/ 125 w 129"/>
                  <a:gd name="T9" fmla="*/ 45 h 130"/>
                  <a:gd name="T10" fmla="*/ 129 w 129"/>
                  <a:gd name="T11" fmla="*/ 64 h 130"/>
                  <a:gd name="T12" fmla="*/ 125 w 129"/>
                  <a:gd name="T13" fmla="*/ 85 h 130"/>
                  <a:gd name="T14" fmla="*/ 117 w 129"/>
                  <a:gd name="T15" fmla="*/ 103 h 130"/>
                  <a:gd name="T16" fmla="*/ 102 w 129"/>
                  <a:gd name="T17" fmla="*/ 117 h 130"/>
                  <a:gd name="T18" fmla="*/ 84 w 129"/>
                  <a:gd name="T19" fmla="*/ 126 h 130"/>
                  <a:gd name="T20" fmla="*/ 64 w 129"/>
                  <a:gd name="T21" fmla="*/ 130 h 130"/>
                  <a:gd name="T22" fmla="*/ 44 w 129"/>
                  <a:gd name="T23" fmla="*/ 126 h 130"/>
                  <a:gd name="T24" fmla="*/ 26 w 129"/>
                  <a:gd name="T25" fmla="*/ 117 h 130"/>
                  <a:gd name="T26" fmla="*/ 12 w 129"/>
                  <a:gd name="T27" fmla="*/ 103 h 130"/>
                  <a:gd name="T28" fmla="*/ 3 w 129"/>
                  <a:gd name="T29" fmla="*/ 85 h 130"/>
                  <a:gd name="T30" fmla="*/ 0 w 129"/>
                  <a:gd name="T31" fmla="*/ 64 h 130"/>
                  <a:gd name="T32" fmla="*/ 3 w 129"/>
                  <a:gd name="T33" fmla="*/ 45 h 130"/>
                  <a:gd name="T34" fmla="*/ 12 w 129"/>
                  <a:gd name="T35" fmla="*/ 27 h 130"/>
                  <a:gd name="T36" fmla="*/ 26 w 129"/>
                  <a:gd name="T37" fmla="*/ 12 h 130"/>
                  <a:gd name="T38" fmla="*/ 44 w 129"/>
                  <a:gd name="T39" fmla="*/ 4 h 130"/>
                  <a:gd name="T40" fmla="*/ 64 w 129"/>
                  <a:gd name="T4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 h="130">
                    <a:moveTo>
                      <a:pt x="64" y="0"/>
                    </a:moveTo>
                    <a:lnTo>
                      <a:pt x="84" y="4"/>
                    </a:lnTo>
                    <a:lnTo>
                      <a:pt x="102" y="12"/>
                    </a:lnTo>
                    <a:lnTo>
                      <a:pt x="117" y="27"/>
                    </a:lnTo>
                    <a:lnTo>
                      <a:pt x="125" y="45"/>
                    </a:lnTo>
                    <a:lnTo>
                      <a:pt x="129" y="64"/>
                    </a:lnTo>
                    <a:lnTo>
                      <a:pt x="125" y="85"/>
                    </a:lnTo>
                    <a:lnTo>
                      <a:pt x="117" y="103"/>
                    </a:lnTo>
                    <a:lnTo>
                      <a:pt x="102" y="117"/>
                    </a:lnTo>
                    <a:lnTo>
                      <a:pt x="84" y="126"/>
                    </a:lnTo>
                    <a:lnTo>
                      <a:pt x="64" y="130"/>
                    </a:lnTo>
                    <a:lnTo>
                      <a:pt x="44" y="126"/>
                    </a:lnTo>
                    <a:lnTo>
                      <a:pt x="26" y="117"/>
                    </a:lnTo>
                    <a:lnTo>
                      <a:pt x="12" y="103"/>
                    </a:lnTo>
                    <a:lnTo>
                      <a:pt x="3" y="85"/>
                    </a:lnTo>
                    <a:lnTo>
                      <a:pt x="0" y="64"/>
                    </a:lnTo>
                    <a:lnTo>
                      <a:pt x="3" y="45"/>
                    </a:lnTo>
                    <a:lnTo>
                      <a:pt x="12" y="27"/>
                    </a:lnTo>
                    <a:lnTo>
                      <a:pt x="26" y="12"/>
                    </a:lnTo>
                    <a:lnTo>
                      <a:pt x="44" y="4"/>
                    </a:lnTo>
                    <a:lnTo>
                      <a:pt x="64"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68" name="Freeform 53"/>
              <p:cNvSpPr>
                <a:spLocks/>
              </p:cNvSpPr>
              <p:nvPr/>
            </p:nvSpPr>
            <p:spPr bwMode="auto">
              <a:xfrm>
                <a:off x="2038" y="3457"/>
                <a:ext cx="26" cy="26"/>
              </a:xfrm>
              <a:custGeom>
                <a:avLst/>
                <a:gdLst>
                  <a:gd name="T0" fmla="*/ 64 w 129"/>
                  <a:gd name="T1" fmla="*/ 0 h 130"/>
                  <a:gd name="T2" fmla="*/ 85 w 129"/>
                  <a:gd name="T3" fmla="*/ 4 h 130"/>
                  <a:gd name="T4" fmla="*/ 103 w 129"/>
                  <a:gd name="T5" fmla="*/ 13 h 130"/>
                  <a:gd name="T6" fmla="*/ 116 w 129"/>
                  <a:gd name="T7" fmla="*/ 27 h 130"/>
                  <a:gd name="T8" fmla="*/ 126 w 129"/>
                  <a:gd name="T9" fmla="*/ 45 h 130"/>
                  <a:gd name="T10" fmla="*/ 129 w 129"/>
                  <a:gd name="T11" fmla="*/ 66 h 130"/>
                  <a:gd name="T12" fmla="*/ 126 w 129"/>
                  <a:gd name="T13" fmla="*/ 86 h 130"/>
                  <a:gd name="T14" fmla="*/ 116 w 129"/>
                  <a:gd name="T15" fmla="*/ 103 h 130"/>
                  <a:gd name="T16" fmla="*/ 103 w 129"/>
                  <a:gd name="T17" fmla="*/ 118 h 130"/>
                  <a:gd name="T18" fmla="*/ 85 w 129"/>
                  <a:gd name="T19" fmla="*/ 126 h 130"/>
                  <a:gd name="T20" fmla="*/ 64 w 129"/>
                  <a:gd name="T21" fmla="*/ 130 h 130"/>
                  <a:gd name="T22" fmla="*/ 43 w 129"/>
                  <a:gd name="T23" fmla="*/ 126 h 130"/>
                  <a:gd name="T24" fmla="*/ 27 w 129"/>
                  <a:gd name="T25" fmla="*/ 118 h 130"/>
                  <a:gd name="T26" fmla="*/ 12 w 129"/>
                  <a:gd name="T27" fmla="*/ 103 h 130"/>
                  <a:gd name="T28" fmla="*/ 2 w 129"/>
                  <a:gd name="T29" fmla="*/ 86 h 130"/>
                  <a:gd name="T30" fmla="*/ 0 w 129"/>
                  <a:gd name="T31" fmla="*/ 66 h 130"/>
                  <a:gd name="T32" fmla="*/ 2 w 129"/>
                  <a:gd name="T33" fmla="*/ 45 h 130"/>
                  <a:gd name="T34" fmla="*/ 12 w 129"/>
                  <a:gd name="T35" fmla="*/ 27 h 130"/>
                  <a:gd name="T36" fmla="*/ 27 w 129"/>
                  <a:gd name="T37" fmla="*/ 13 h 130"/>
                  <a:gd name="T38" fmla="*/ 43 w 129"/>
                  <a:gd name="T39" fmla="*/ 4 h 130"/>
                  <a:gd name="T40" fmla="*/ 64 w 129"/>
                  <a:gd name="T4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 h="130">
                    <a:moveTo>
                      <a:pt x="64" y="0"/>
                    </a:moveTo>
                    <a:lnTo>
                      <a:pt x="85" y="4"/>
                    </a:lnTo>
                    <a:lnTo>
                      <a:pt x="103" y="13"/>
                    </a:lnTo>
                    <a:lnTo>
                      <a:pt x="116" y="27"/>
                    </a:lnTo>
                    <a:lnTo>
                      <a:pt x="126" y="45"/>
                    </a:lnTo>
                    <a:lnTo>
                      <a:pt x="129" y="66"/>
                    </a:lnTo>
                    <a:lnTo>
                      <a:pt x="126" y="86"/>
                    </a:lnTo>
                    <a:lnTo>
                      <a:pt x="116" y="103"/>
                    </a:lnTo>
                    <a:lnTo>
                      <a:pt x="103" y="118"/>
                    </a:lnTo>
                    <a:lnTo>
                      <a:pt x="85" y="126"/>
                    </a:lnTo>
                    <a:lnTo>
                      <a:pt x="64" y="130"/>
                    </a:lnTo>
                    <a:lnTo>
                      <a:pt x="43" y="126"/>
                    </a:lnTo>
                    <a:lnTo>
                      <a:pt x="27" y="118"/>
                    </a:lnTo>
                    <a:lnTo>
                      <a:pt x="12" y="103"/>
                    </a:lnTo>
                    <a:lnTo>
                      <a:pt x="2" y="86"/>
                    </a:lnTo>
                    <a:lnTo>
                      <a:pt x="0" y="66"/>
                    </a:lnTo>
                    <a:lnTo>
                      <a:pt x="2" y="45"/>
                    </a:lnTo>
                    <a:lnTo>
                      <a:pt x="12" y="27"/>
                    </a:lnTo>
                    <a:lnTo>
                      <a:pt x="27" y="13"/>
                    </a:lnTo>
                    <a:lnTo>
                      <a:pt x="43" y="4"/>
                    </a:lnTo>
                    <a:lnTo>
                      <a:pt x="64"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useBgFill="1">
            <p:nvSpPr>
              <p:cNvPr id="169" name="Freeform 54"/>
              <p:cNvSpPr>
                <a:spLocks/>
              </p:cNvSpPr>
              <p:nvPr/>
            </p:nvSpPr>
            <p:spPr bwMode="auto">
              <a:xfrm>
                <a:off x="1999" y="3257"/>
                <a:ext cx="421" cy="427"/>
              </a:xfrm>
              <a:custGeom>
                <a:avLst/>
                <a:gdLst>
                  <a:gd name="T0" fmla="*/ 1154 w 2103"/>
                  <a:gd name="T1" fmla="*/ 4 h 2132"/>
                  <a:gd name="T2" fmla="*/ 1323 w 2103"/>
                  <a:gd name="T3" fmla="*/ 32 h 2132"/>
                  <a:gd name="T4" fmla="*/ 1483 w 2103"/>
                  <a:gd name="T5" fmla="*/ 85 h 2132"/>
                  <a:gd name="T6" fmla="*/ 1629 w 2103"/>
                  <a:gd name="T7" fmla="*/ 161 h 2132"/>
                  <a:gd name="T8" fmla="*/ 1762 w 2103"/>
                  <a:gd name="T9" fmla="*/ 259 h 2132"/>
                  <a:gd name="T10" fmla="*/ 1878 w 2103"/>
                  <a:gd name="T11" fmla="*/ 375 h 2132"/>
                  <a:gd name="T12" fmla="*/ 1975 w 2103"/>
                  <a:gd name="T13" fmla="*/ 509 h 2132"/>
                  <a:gd name="T14" fmla="*/ 2050 w 2103"/>
                  <a:gd name="T15" fmla="*/ 657 h 2132"/>
                  <a:gd name="T16" fmla="*/ 2103 w 2103"/>
                  <a:gd name="T17" fmla="*/ 816 h 2132"/>
                  <a:gd name="T18" fmla="*/ 2030 w 2103"/>
                  <a:gd name="T19" fmla="*/ 786 h 2132"/>
                  <a:gd name="T20" fmla="*/ 1964 w 2103"/>
                  <a:gd name="T21" fmla="*/ 700 h 2132"/>
                  <a:gd name="T22" fmla="*/ 1890 w 2103"/>
                  <a:gd name="T23" fmla="*/ 555 h 2132"/>
                  <a:gd name="T24" fmla="*/ 1793 w 2103"/>
                  <a:gd name="T25" fmla="*/ 426 h 2132"/>
                  <a:gd name="T26" fmla="*/ 1677 w 2103"/>
                  <a:gd name="T27" fmla="*/ 315 h 2132"/>
                  <a:gd name="T28" fmla="*/ 1544 w 2103"/>
                  <a:gd name="T29" fmla="*/ 223 h 2132"/>
                  <a:gd name="T30" fmla="*/ 1396 w 2103"/>
                  <a:gd name="T31" fmla="*/ 155 h 2132"/>
                  <a:gd name="T32" fmla="*/ 1236 w 2103"/>
                  <a:gd name="T33" fmla="*/ 113 h 2132"/>
                  <a:gd name="T34" fmla="*/ 1067 w 2103"/>
                  <a:gd name="T35" fmla="*/ 97 h 2132"/>
                  <a:gd name="T36" fmla="*/ 901 w 2103"/>
                  <a:gd name="T37" fmla="*/ 112 h 2132"/>
                  <a:gd name="T38" fmla="*/ 745 w 2103"/>
                  <a:gd name="T39" fmla="*/ 151 h 2132"/>
                  <a:gd name="T40" fmla="*/ 601 w 2103"/>
                  <a:gd name="T41" fmla="*/ 217 h 2132"/>
                  <a:gd name="T42" fmla="*/ 469 w 2103"/>
                  <a:gd name="T43" fmla="*/ 304 h 2132"/>
                  <a:gd name="T44" fmla="*/ 355 w 2103"/>
                  <a:gd name="T45" fmla="*/ 410 h 2132"/>
                  <a:gd name="T46" fmla="*/ 258 w 2103"/>
                  <a:gd name="T47" fmla="*/ 534 h 2132"/>
                  <a:gd name="T48" fmla="*/ 182 w 2103"/>
                  <a:gd name="T49" fmla="*/ 671 h 2132"/>
                  <a:gd name="T50" fmla="*/ 128 w 2103"/>
                  <a:gd name="T51" fmla="*/ 823 h 2132"/>
                  <a:gd name="T52" fmla="*/ 102 w 2103"/>
                  <a:gd name="T53" fmla="*/ 983 h 2132"/>
                  <a:gd name="T54" fmla="*/ 102 w 2103"/>
                  <a:gd name="T55" fmla="*/ 1150 h 2132"/>
                  <a:gd name="T56" fmla="*/ 128 w 2103"/>
                  <a:gd name="T57" fmla="*/ 1311 h 2132"/>
                  <a:gd name="T58" fmla="*/ 182 w 2103"/>
                  <a:gd name="T59" fmla="*/ 1461 h 2132"/>
                  <a:gd name="T60" fmla="*/ 258 w 2103"/>
                  <a:gd name="T61" fmla="*/ 1600 h 2132"/>
                  <a:gd name="T62" fmla="*/ 355 w 2103"/>
                  <a:gd name="T63" fmla="*/ 1723 h 2132"/>
                  <a:gd name="T64" fmla="*/ 469 w 2103"/>
                  <a:gd name="T65" fmla="*/ 1828 h 2132"/>
                  <a:gd name="T66" fmla="*/ 601 w 2103"/>
                  <a:gd name="T67" fmla="*/ 1916 h 2132"/>
                  <a:gd name="T68" fmla="*/ 745 w 2103"/>
                  <a:gd name="T69" fmla="*/ 1981 h 2132"/>
                  <a:gd name="T70" fmla="*/ 901 w 2103"/>
                  <a:gd name="T71" fmla="*/ 2021 h 2132"/>
                  <a:gd name="T72" fmla="*/ 1067 w 2103"/>
                  <a:gd name="T73" fmla="*/ 2035 h 2132"/>
                  <a:gd name="T74" fmla="*/ 1231 w 2103"/>
                  <a:gd name="T75" fmla="*/ 2021 h 2132"/>
                  <a:gd name="T76" fmla="*/ 1148 w 2103"/>
                  <a:gd name="T77" fmla="*/ 2130 h 2132"/>
                  <a:gd name="T78" fmla="*/ 980 w 2103"/>
                  <a:gd name="T79" fmla="*/ 2128 h 2132"/>
                  <a:gd name="T80" fmla="*/ 810 w 2103"/>
                  <a:gd name="T81" fmla="*/ 2101 h 2132"/>
                  <a:gd name="T82" fmla="*/ 652 w 2103"/>
                  <a:gd name="T83" fmla="*/ 2049 h 2132"/>
                  <a:gd name="T84" fmla="*/ 506 w 2103"/>
                  <a:gd name="T85" fmla="*/ 1972 h 2132"/>
                  <a:gd name="T86" fmla="*/ 374 w 2103"/>
                  <a:gd name="T87" fmla="*/ 1876 h 2132"/>
                  <a:gd name="T88" fmla="*/ 258 w 2103"/>
                  <a:gd name="T89" fmla="*/ 1760 h 2132"/>
                  <a:gd name="T90" fmla="*/ 161 w 2103"/>
                  <a:gd name="T91" fmla="*/ 1628 h 2132"/>
                  <a:gd name="T92" fmla="*/ 85 w 2103"/>
                  <a:gd name="T93" fmla="*/ 1480 h 2132"/>
                  <a:gd name="T94" fmla="*/ 32 w 2103"/>
                  <a:gd name="T95" fmla="*/ 1322 h 2132"/>
                  <a:gd name="T96" fmla="*/ 4 w 2103"/>
                  <a:gd name="T97" fmla="*/ 1154 h 2132"/>
                  <a:gd name="T98" fmla="*/ 4 w 2103"/>
                  <a:gd name="T99" fmla="*/ 979 h 2132"/>
                  <a:gd name="T100" fmla="*/ 32 w 2103"/>
                  <a:gd name="T101" fmla="*/ 810 h 2132"/>
                  <a:gd name="T102" fmla="*/ 85 w 2103"/>
                  <a:gd name="T103" fmla="*/ 652 h 2132"/>
                  <a:gd name="T104" fmla="*/ 161 w 2103"/>
                  <a:gd name="T105" fmla="*/ 506 h 2132"/>
                  <a:gd name="T106" fmla="*/ 258 w 2103"/>
                  <a:gd name="T107" fmla="*/ 373 h 2132"/>
                  <a:gd name="T108" fmla="*/ 374 w 2103"/>
                  <a:gd name="T109" fmla="*/ 258 h 2132"/>
                  <a:gd name="T110" fmla="*/ 506 w 2103"/>
                  <a:gd name="T111" fmla="*/ 160 h 2132"/>
                  <a:gd name="T112" fmla="*/ 652 w 2103"/>
                  <a:gd name="T113" fmla="*/ 84 h 2132"/>
                  <a:gd name="T114" fmla="*/ 810 w 2103"/>
                  <a:gd name="T115" fmla="*/ 32 h 2132"/>
                  <a:gd name="T116" fmla="*/ 980 w 2103"/>
                  <a:gd name="T117" fmla="*/ 4 h 2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03" h="2132">
                    <a:moveTo>
                      <a:pt x="1067" y="0"/>
                    </a:moveTo>
                    <a:lnTo>
                      <a:pt x="1154" y="4"/>
                    </a:lnTo>
                    <a:lnTo>
                      <a:pt x="1240" y="15"/>
                    </a:lnTo>
                    <a:lnTo>
                      <a:pt x="1323" y="32"/>
                    </a:lnTo>
                    <a:lnTo>
                      <a:pt x="1404" y="55"/>
                    </a:lnTo>
                    <a:lnTo>
                      <a:pt x="1483" y="85"/>
                    </a:lnTo>
                    <a:lnTo>
                      <a:pt x="1558" y="120"/>
                    </a:lnTo>
                    <a:lnTo>
                      <a:pt x="1629" y="161"/>
                    </a:lnTo>
                    <a:lnTo>
                      <a:pt x="1698" y="208"/>
                    </a:lnTo>
                    <a:lnTo>
                      <a:pt x="1762" y="259"/>
                    </a:lnTo>
                    <a:lnTo>
                      <a:pt x="1822" y="315"/>
                    </a:lnTo>
                    <a:lnTo>
                      <a:pt x="1878" y="375"/>
                    </a:lnTo>
                    <a:lnTo>
                      <a:pt x="1929" y="440"/>
                    </a:lnTo>
                    <a:lnTo>
                      <a:pt x="1975" y="509"/>
                    </a:lnTo>
                    <a:lnTo>
                      <a:pt x="2015" y="581"/>
                    </a:lnTo>
                    <a:lnTo>
                      <a:pt x="2050" y="657"/>
                    </a:lnTo>
                    <a:lnTo>
                      <a:pt x="2080" y="734"/>
                    </a:lnTo>
                    <a:lnTo>
                      <a:pt x="2103" y="816"/>
                    </a:lnTo>
                    <a:lnTo>
                      <a:pt x="2067" y="800"/>
                    </a:lnTo>
                    <a:lnTo>
                      <a:pt x="2030" y="786"/>
                    </a:lnTo>
                    <a:lnTo>
                      <a:pt x="1992" y="778"/>
                    </a:lnTo>
                    <a:lnTo>
                      <a:pt x="1964" y="700"/>
                    </a:lnTo>
                    <a:lnTo>
                      <a:pt x="1930" y="625"/>
                    </a:lnTo>
                    <a:lnTo>
                      <a:pt x="1890" y="555"/>
                    </a:lnTo>
                    <a:lnTo>
                      <a:pt x="1844" y="489"/>
                    </a:lnTo>
                    <a:lnTo>
                      <a:pt x="1793" y="426"/>
                    </a:lnTo>
                    <a:lnTo>
                      <a:pt x="1738" y="368"/>
                    </a:lnTo>
                    <a:lnTo>
                      <a:pt x="1677" y="315"/>
                    </a:lnTo>
                    <a:lnTo>
                      <a:pt x="1613" y="266"/>
                    </a:lnTo>
                    <a:lnTo>
                      <a:pt x="1544" y="223"/>
                    </a:lnTo>
                    <a:lnTo>
                      <a:pt x="1472" y="187"/>
                    </a:lnTo>
                    <a:lnTo>
                      <a:pt x="1396" y="155"/>
                    </a:lnTo>
                    <a:lnTo>
                      <a:pt x="1317" y="130"/>
                    </a:lnTo>
                    <a:lnTo>
                      <a:pt x="1236" y="113"/>
                    </a:lnTo>
                    <a:lnTo>
                      <a:pt x="1153" y="101"/>
                    </a:lnTo>
                    <a:lnTo>
                      <a:pt x="1067" y="97"/>
                    </a:lnTo>
                    <a:lnTo>
                      <a:pt x="983" y="101"/>
                    </a:lnTo>
                    <a:lnTo>
                      <a:pt x="901" y="112"/>
                    </a:lnTo>
                    <a:lnTo>
                      <a:pt x="822" y="129"/>
                    </a:lnTo>
                    <a:lnTo>
                      <a:pt x="745" y="151"/>
                    </a:lnTo>
                    <a:lnTo>
                      <a:pt x="671" y="182"/>
                    </a:lnTo>
                    <a:lnTo>
                      <a:pt x="601" y="217"/>
                    </a:lnTo>
                    <a:lnTo>
                      <a:pt x="534" y="258"/>
                    </a:lnTo>
                    <a:lnTo>
                      <a:pt x="469" y="304"/>
                    </a:lnTo>
                    <a:lnTo>
                      <a:pt x="410" y="355"/>
                    </a:lnTo>
                    <a:lnTo>
                      <a:pt x="355" y="410"/>
                    </a:lnTo>
                    <a:lnTo>
                      <a:pt x="304" y="469"/>
                    </a:lnTo>
                    <a:lnTo>
                      <a:pt x="258" y="534"/>
                    </a:lnTo>
                    <a:lnTo>
                      <a:pt x="217" y="600"/>
                    </a:lnTo>
                    <a:lnTo>
                      <a:pt x="182" y="671"/>
                    </a:lnTo>
                    <a:lnTo>
                      <a:pt x="153" y="745"/>
                    </a:lnTo>
                    <a:lnTo>
                      <a:pt x="128" y="823"/>
                    </a:lnTo>
                    <a:lnTo>
                      <a:pt x="112" y="901"/>
                    </a:lnTo>
                    <a:lnTo>
                      <a:pt x="102" y="983"/>
                    </a:lnTo>
                    <a:lnTo>
                      <a:pt x="98" y="1067"/>
                    </a:lnTo>
                    <a:lnTo>
                      <a:pt x="102" y="1150"/>
                    </a:lnTo>
                    <a:lnTo>
                      <a:pt x="112" y="1231"/>
                    </a:lnTo>
                    <a:lnTo>
                      <a:pt x="128" y="1311"/>
                    </a:lnTo>
                    <a:lnTo>
                      <a:pt x="153" y="1387"/>
                    </a:lnTo>
                    <a:lnTo>
                      <a:pt x="182" y="1461"/>
                    </a:lnTo>
                    <a:lnTo>
                      <a:pt x="217" y="1532"/>
                    </a:lnTo>
                    <a:lnTo>
                      <a:pt x="258" y="1600"/>
                    </a:lnTo>
                    <a:lnTo>
                      <a:pt x="304" y="1663"/>
                    </a:lnTo>
                    <a:lnTo>
                      <a:pt x="355" y="1723"/>
                    </a:lnTo>
                    <a:lnTo>
                      <a:pt x="410" y="1778"/>
                    </a:lnTo>
                    <a:lnTo>
                      <a:pt x="469" y="1828"/>
                    </a:lnTo>
                    <a:lnTo>
                      <a:pt x="534" y="1874"/>
                    </a:lnTo>
                    <a:lnTo>
                      <a:pt x="601" y="1916"/>
                    </a:lnTo>
                    <a:lnTo>
                      <a:pt x="671" y="1951"/>
                    </a:lnTo>
                    <a:lnTo>
                      <a:pt x="745" y="1981"/>
                    </a:lnTo>
                    <a:lnTo>
                      <a:pt x="822" y="2004"/>
                    </a:lnTo>
                    <a:lnTo>
                      <a:pt x="901" y="2021"/>
                    </a:lnTo>
                    <a:lnTo>
                      <a:pt x="983" y="2032"/>
                    </a:lnTo>
                    <a:lnTo>
                      <a:pt x="1067" y="2035"/>
                    </a:lnTo>
                    <a:lnTo>
                      <a:pt x="1150" y="2032"/>
                    </a:lnTo>
                    <a:lnTo>
                      <a:pt x="1231" y="2021"/>
                    </a:lnTo>
                    <a:lnTo>
                      <a:pt x="1228" y="2120"/>
                    </a:lnTo>
                    <a:lnTo>
                      <a:pt x="1148" y="2130"/>
                    </a:lnTo>
                    <a:lnTo>
                      <a:pt x="1067" y="2132"/>
                    </a:lnTo>
                    <a:lnTo>
                      <a:pt x="980" y="2128"/>
                    </a:lnTo>
                    <a:lnTo>
                      <a:pt x="894" y="2119"/>
                    </a:lnTo>
                    <a:lnTo>
                      <a:pt x="810" y="2101"/>
                    </a:lnTo>
                    <a:lnTo>
                      <a:pt x="731" y="2078"/>
                    </a:lnTo>
                    <a:lnTo>
                      <a:pt x="652" y="2049"/>
                    </a:lnTo>
                    <a:lnTo>
                      <a:pt x="577" y="2013"/>
                    </a:lnTo>
                    <a:lnTo>
                      <a:pt x="506" y="1972"/>
                    </a:lnTo>
                    <a:lnTo>
                      <a:pt x="438" y="1926"/>
                    </a:lnTo>
                    <a:lnTo>
                      <a:pt x="374" y="1876"/>
                    </a:lnTo>
                    <a:lnTo>
                      <a:pt x="313" y="1820"/>
                    </a:lnTo>
                    <a:lnTo>
                      <a:pt x="258" y="1760"/>
                    </a:lnTo>
                    <a:lnTo>
                      <a:pt x="207" y="1695"/>
                    </a:lnTo>
                    <a:lnTo>
                      <a:pt x="161" y="1628"/>
                    </a:lnTo>
                    <a:lnTo>
                      <a:pt x="120" y="1555"/>
                    </a:lnTo>
                    <a:lnTo>
                      <a:pt x="85" y="1480"/>
                    </a:lnTo>
                    <a:lnTo>
                      <a:pt x="55" y="1403"/>
                    </a:lnTo>
                    <a:lnTo>
                      <a:pt x="32" y="1322"/>
                    </a:lnTo>
                    <a:lnTo>
                      <a:pt x="15" y="1238"/>
                    </a:lnTo>
                    <a:lnTo>
                      <a:pt x="4" y="1154"/>
                    </a:lnTo>
                    <a:lnTo>
                      <a:pt x="0" y="1067"/>
                    </a:lnTo>
                    <a:lnTo>
                      <a:pt x="4" y="979"/>
                    </a:lnTo>
                    <a:lnTo>
                      <a:pt x="15" y="894"/>
                    </a:lnTo>
                    <a:lnTo>
                      <a:pt x="32" y="810"/>
                    </a:lnTo>
                    <a:lnTo>
                      <a:pt x="55" y="729"/>
                    </a:lnTo>
                    <a:lnTo>
                      <a:pt x="85" y="652"/>
                    </a:lnTo>
                    <a:lnTo>
                      <a:pt x="120" y="577"/>
                    </a:lnTo>
                    <a:lnTo>
                      <a:pt x="161" y="506"/>
                    </a:lnTo>
                    <a:lnTo>
                      <a:pt x="207" y="437"/>
                    </a:lnTo>
                    <a:lnTo>
                      <a:pt x="258" y="373"/>
                    </a:lnTo>
                    <a:lnTo>
                      <a:pt x="313" y="314"/>
                    </a:lnTo>
                    <a:lnTo>
                      <a:pt x="374" y="258"/>
                    </a:lnTo>
                    <a:lnTo>
                      <a:pt x="438" y="206"/>
                    </a:lnTo>
                    <a:lnTo>
                      <a:pt x="506" y="160"/>
                    </a:lnTo>
                    <a:lnTo>
                      <a:pt x="577" y="120"/>
                    </a:lnTo>
                    <a:lnTo>
                      <a:pt x="652" y="84"/>
                    </a:lnTo>
                    <a:lnTo>
                      <a:pt x="731" y="55"/>
                    </a:lnTo>
                    <a:lnTo>
                      <a:pt x="810" y="32"/>
                    </a:lnTo>
                    <a:lnTo>
                      <a:pt x="894" y="15"/>
                    </a:lnTo>
                    <a:lnTo>
                      <a:pt x="980" y="4"/>
                    </a:lnTo>
                    <a:lnTo>
                      <a:pt x="1067"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grpSp>
      </p:grpSp>
      <p:grpSp>
        <p:nvGrpSpPr>
          <p:cNvPr id="174" name="Group 173"/>
          <p:cNvGrpSpPr>
            <a:grpSpLocks noChangeAspect="1"/>
          </p:cNvGrpSpPr>
          <p:nvPr/>
        </p:nvGrpSpPr>
        <p:grpSpPr bwMode="auto">
          <a:xfrm>
            <a:off x="8536160" y="2110392"/>
            <a:ext cx="688160" cy="701392"/>
            <a:chOff x="764" y="3097"/>
            <a:chExt cx="572" cy="583"/>
          </a:xfrm>
          <a:solidFill>
            <a:schemeClr val="tx1">
              <a:lumMod val="85000"/>
              <a:alpha val="8000"/>
            </a:schemeClr>
          </a:solidFill>
        </p:grpSpPr>
        <p:sp>
          <p:nvSpPr>
            <p:cNvPr id="175" name="Freeform 35"/>
            <p:cNvSpPr>
              <a:spLocks/>
            </p:cNvSpPr>
            <p:nvPr/>
          </p:nvSpPr>
          <p:spPr bwMode="auto">
            <a:xfrm>
              <a:off x="764" y="3212"/>
              <a:ext cx="572" cy="468"/>
            </a:xfrm>
            <a:custGeom>
              <a:avLst/>
              <a:gdLst>
                <a:gd name="T0" fmla="*/ 665 w 2860"/>
                <a:gd name="T1" fmla="*/ 0 h 2336"/>
                <a:gd name="T2" fmla="*/ 712 w 2860"/>
                <a:gd name="T3" fmla="*/ 9 h 2336"/>
                <a:gd name="T4" fmla="*/ 751 w 2860"/>
                <a:gd name="T5" fmla="*/ 36 h 2336"/>
                <a:gd name="T6" fmla="*/ 777 w 2860"/>
                <a:gd name="T7" fmla="*/ 77 h 2336"/>
                <a:gd name="T8" fmla="*/ 785 w 2860"/>
                <a:gd name="T9" fmla="*/ 124 h 2336"/>
                <a:gd name="T10" fmla="*/ 774 w 2860"/>
                <a:gd name="T11" fmla="*/ 170 h 2336"/>
                <a:gd name="T12" fmla="*/ 745 w 2860"/>
                <a:gd name="T13" fmla="*/ 209 h 2336"/>
                <a:gd name="T14" fmla="*/ 858 w 2860"/>
                <a:gd name="T15" fmla="*/ 424 h 2336"/>
                <a:gd name="T16" fmla="*/ 888 w 2860"/>
                <a:gd name="T17" fmla="*/ 356 h 2336"/>
                <a:gd name="T18" fmla="*/ 922 w 2860"/>
                <a:gd name="T19" fmla="*/ 298 h 2336"/>
                <a:gd name="T20" fmla="*/ 960 w 2860"/>
                <a:gd name="T21" fmla="*/ 252 h 2336"/>
                <a:gd name="T22" fmla="*/ 1009 w 2860"/>
                <a:gd name="T23" fmla="*/ 216 h 2336"/>
                <a:gd name="T24" fmla="*/ 1070 w 2860"/>
                <a:gd name="T25" fmla="*/ 192 h 2336"/>
                <a:gd name="T26" fmla="*/ 1148 w 2860"/>
                <a:gd name="T27" fmla="*/ 180 h 2336"/>
                <a:gd name="T28" fmla="*/ 2740 w 2860"/>
                <a:gd name="T29" fmla="*/ 179 h 2336"/>
                <a:gd name="T30" fmla="*/ 2793 w 2860"/>
                <a:gd name="T31" fmla="*/ 191 h 2336"/>
                <a:gd name="T32" fmla="*/ 2834 w 2860"/>
                <a:gd name="T33" fmla="*/ 223 h 2336"/>
                <a:gd name="T34" fmla="*/ 2857 w 2860"/>
                <a:gd name="T35" fmla="*/ 270 h 2336"/>
                <a:gd name="T36" fmla="*/ 2860 w 2860"/>
                <a:gd name="T37" fmla="*/ 2216 h 2336"/>
                <a:gd name="T38" fmla="*/ 2848 w 2860"/>
                <a:gd name="T39" fmla="*/ 2269 h 2336"/>
                <a:gd name="T40" fmla="*/ 2815 w 2860"/>
                <a:gd name="T41" fmla="*/ 2309 h 2336"/>
                <a:gd name="T42" fmla="*/ 2768 w 2860"/>
                <a:gd name="T43" fmla="*/ 2333 h 2336"/>
                <a:gd name="T44" fmla="*/ 120 w 2860"/>
                <a:gd name="T45" fmla="*/ 2336 h 2336"/>
                <a:gd name="T46" fmla="*/ 67 w 2860"/>
                <a:gd name="T47" fmla="*/ 2324 h 2336"/>
                <a:gd name="T48" fmla="*/ 26 w 2860"/>
                <a:gd name="T49" fmla="*/ 2291 h 2336"/>
                <a:gd name="T50" fmla="*/ 3 w 2860"/>
                <a:gd name="T51" fmla="*/ 2244 h 2336"/>
                <a:gd name="T52" fmla="*/ 0 w 2860"/>
                <a:gd name="T53" fmla="*/ 273 h 2336"/>
                <a:gd name="T54" fmla="*/ 14 w 2860"/>
                <a:gd name="T55" fmla="*/ 187 h 2336"/>
                <a:gd name="T56" fmla="*/ 52 w 2860"/>
                <a:gd name="T57" fmla="*/ 112 h 2336"/>
                <a:gd name="T58" fmla="*/ 112 w 2860"/>
                <a:gd name="T59" fmla="*/ 53 h 2336"/>
                <a:gd name="T60" fmla="*/ 187 w 2860"/>
                <a:gd name="T61" fmla="*/ 14 h 2336"/>
                <a:gd name="T62" fmla="*/ 274 w 2860"/>
                <a:gd name="T63" fmla="*/ 0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60" h="2336">
                  <a:moveTo>
                    <a:pt x="274" y="0"/>
                  </a:moveTo>
                  <a:lnTo>
                    <a:pt x="665" y="0"/>
                  </a:lnTo>
                  <a:lnTo>
                    <a:pt x="689" y="2"/>
                  </a:lnTo>
                  <a:lnTo>
                    <a:pt x="712" y="9"/>
                  </a:lnTo>
                  <a:lnTo>
                    <a:pt x="733" y="21"/>
                  </a:lnTo>
                  <a:lnTo>
                    <a:pt x="751" y="36"/>
                  </a:lnTo>
                  <a:lnTo>
                    <a:pt x="766" y="55"/>
                  </a:lnTo>
                  <a:lnTo>
                    <a:pt x="777" y="77"/>
                  </a:lnTo>
                  <a:lnTo>
                    <a:pt x="783" y="100"/>
                  </a:lnTo>
                  <a:lnTo>
                    <a:pt x="785" y="124"/>
                  </a:lnTo>
                  <a:lnTo>
                    <a:pt x="781" y="147"/>
                  </a:lnTo>
                  <a:lnTo>
                    <a:pt x="774" y="170"/>
                  </a:lnTo>
                  <a:lnTo>
                    <a:pt x="762" y="191"/>
                  </a:lnTo>
                  <a:lnTo>
                    <a:pt x="745" y="209"/>
                  </a:lnTo>
                  <a:lnTo>
                    <a:pt x="507" y="424"/>
                  </a:lnTo>
                  <a:lnTo>
                    <a:pt x="858" y="424"/>
                  </a:lnTo>
                  <a:lnTo>
                    <a:pt x="872" y="389"/>
                  </a:lnTo>
                  <a:lnTo>
                    <a:pt x="888" y="356"/>
                  </a:lnTo>
                  <a:lnTo>
                    <a:pt x="903" y="326"/>
                  </a:lnTo>
                  <a:lnTo>
                    <a:pt x="922" y="298"/>
                  </a:lnTo>
                  <a:lnTo>
                    <a:pt x="940" y="274"/>
                  </a:lnTo>
                  <a:lnTo>
                    <a:pt x="960" y="252"/>
                  </a:lnTo>
                  <a:lnTo>
                    <a:pt x="983" y="233"/>
                  </a:lnTo>
                  <a:lnTo>
                    <a:pt x="1009" y="216"/>
                  </a:lnTo>
                  <a:lnTo>
                    <a:pt x="1038" y="203"/>
                  </a:lnTo>
                  <a:lnTo>
                    <a:pt x="1070" y="192"/>
                  </a:lnTo>
                  <a:lnTo>
                    <a:pt x="1107" y="185"/>
                  </a:lnTo>
                  <a:lnTo>
                    <a:pt x="1148" y="180"/>
                  </a:lnTo>
                  <a:lnTo>
                    <a:pt x="1194" y="179"/>
                  </a:lnTo>
                  <a:lnTo>
                    <a:pt x="2740" y="179"/>
                  </a:lnTo>
                  <a:lnTo>
                    <a:pt x="2768" y="182"/>
                  </a:lnTo>
                  <a:lnTo>
                    <a:pt x="2793" y="191"/>
                  </a:lnTo>
                  <a:lnTo>
                    <a:pt x="2815" y="205"/>
                  </a:lnTo>
                  <a:lnTo>
                    <a:pt x="2834" y="223"/>
                  </a:lnTo>
                  <a:lnTo>
                    <a:pt x="2848" y="245"/>
                  </a:lnTo>
                  <a:lnTo>
                    <a:pt x="2857" y="270"/>
                  </a:lnTo>
                  <a:lnTo>
                    <a:pt x="2860" y="298"/>
                  </a:lnTo>
                  <a:lnTo>
                    <a:pt x="2860" y="2216"/>
                  </a:lnTo>
                  <a:lnTo>
                    <a:pt x="2857" y="2244"/>
                  </a:lnTo>
                  <a:lnTo>
                    <a:pt x="2848" y="2269"/>
                  </a:lnTo>
                  <a:lnTo>
                    <a:pt x="2834" y="2291"/>
                  </a:lnTo>
                  <a:lnTo>
                    <a:pt x="2815" y="2309"/>
                  </a:lnTo>
                  <a:lnTo>
                    <a:pt x="2793" y="2324"/>
                  </a:lnTo>
                  <a:lnTo>
                    <a:pt x="2768" y="2333"/>
                  </a:lnTo>
                  <a:lnTo>
                    <a:pt x="2740" y="2336"/>
                  </a:lnTo>
                  <a:lnTo>
                    <a:pt x="120" y="2336"/>
                  </a:lnTo>
                  <a:lnTo>
                    <a:pt x="92" y="2333"/>
                  </a:lnTo>
                  <a:lnTo>
                    <a:pt x="67" y="2324"/>
                  </a:lnTo>
                  <a:lnTo>
                    <a:pt x="45" y="2309"/>
                  </a:lnTo>
                  <a:lnTo>
                    <a:pt x="26" y="2291"/>
                  </a:lnTo>
                  <a:lnTo>
                    <a:pt x="12" y="2269"/>
                  </a:lnTo>
                  <a:lnTo>
                    <a:pt x="3" y="2244"/>
                  </a:lnTo>
                  <a:lnTo>
                    <a:pt x="0" y="2216"/>
                  </a:lnTo>
                  <a:lnTo>
                    <a:pt x="0" y="273"/>
                  </a:lnTo>
                  <a:lnTo>
                    <a:pt x="3" y="229"/>
                  </a:lnTo>
                  <a:lnTo>
                    <a:pt x="14" y="187"/>
                  </a:lnTo>
                  <a:lnTo>
                    <a:pt x="31" y="148"/>
                  </a:lnTo>
                  <a:lnTo>
                    <a:pt x="52" y="112"/>
                  </a:lnTo>
                  <a:lnTo>
                    <a:pt x="80" y="81"/>
                  </a:lnTo>
                  <a:lnTo>
                    <a:pt x="112" y="53"/>
                  </a:lnTo>
                  <a:lnTo>
                    <a:pt x="148" y="31"/>
                  </a:lnTo>
                  <a:lnTo>
                    <a:pt x="187" y="14"/>
                  </a:lnTo>
                  <a:lnTo>
                    <a:pt x="229" y="3"/>
                  </a:lnTo>
                  <a:lnTo>
                    <a:pt x="2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85000"/>
                    <a:alpha val="7000"/>
                  </a:schemeClr>
                </a:solidFill>
                <a:effectLst/>
                <a:uLnTx/>
                <a:uFillTx/>
                <a:latin typeface="AvenirNext LT Pro Medium" panose="020B0603020202020204" pitchFamily="34" charset="0"/>
                <a:ea typeface="ＭＳ Ｐゴシック"/>
              </a:endParaRPr>
            </a:p>
          </p:txBody>
        </p:sp>
        <p:sp>
          <p:nvSpPr>
            <p:cNvPr id="176" name="Freeform 36"/>
            <p:cNvSpPr>
              <a:spLocks noEditPoints="1"/>
            </p:cNvSpPr>
            <p:nvPr/>
          </p:nvSpPr>
          <p:spPr bwMode="auto">
            <a:xfrm>
              <a:off x="788" y="3236"/>
              <a:ext cx="524" cy="420"/>
            </a:xfrm>
            <a:custGeom>
              <a:avLst/>
              <a:gdLst>
                <a:gd name="T0" fmla="*/ 1074 w 2620"/>
                <a:gd name="T1" fmla="*/ 179 h 2097"/>
                <a:gd name="T2" fmla="*/ 2620 w 2620"/>
                <a:gd name="T3" fmla="*/ 179 h 2097"/>
                <a:gd name="T4" fmla="*/ 2620 w 2620"/>
                <a:gd name="T5" fmla="*/ 2097 h 2097"/>
                <a:gd name="T6" fmla="*/ 0 w 2620"/>
                <a:gd name="T7" fmla="*/ 2097 h 2097"/>
                <a:gd name="T8" fmla="*/ 0 w 2620"/>
                <a:gd name="T9" fmla="*/ 580 h 2097"/>
                <a:gd name="T10" fmla="*/ 2 w 2620"/>
                <a:gd name="T11" fmla="*/ 548 h 2097"/>
                <a:gd name="T12" fmla="*/ 12 w 2620"/>
                <a:gd name="T13" fmla="*/ 519 h 2097"/>
                <a:gd name="T14" fmla="*/ 25 w 2620"/>
                <a:gd name="T15" fmla="*/ 492 h 2097"/>
                <a:gd name="T16" fmla="*/ 45 w 2620"/>
                <a:gd name="T17" fmla="*/ 471 h 2097"/>
                <a:gd name="T18" fmla="*/ 68 w 2620"/>
                <a:gd name="T19" fmla="*/ 451 h 2097"/>
                <a:gd name="T20" fmla="*/ 93 w 2620"/>
                <a:gd name="T21" fmla="*/ 437 h 2097"/>
                <a:gd name="T22" fmla="*/ 122 w 2620"/>
                <a:gd name="T23" fmla="*/ 428 h 2097"/>
                <a:gd name="T24" fmla="*/ 154 w 2620"/>
                <a:gd name="T25" fmla="*/ 425 h 2097"/>
                <a:gd name="T26" fmla="*/ 817 w 2620"/>
                <a:gd name="T27" fmla="*/ 425 h 2097"/>
                <a:gd name="T28" fmla="*/ 835 w 2620"/>
                <a:gd name="T29" fmla="*/ 380 h 2097"/>
                <a:gd name="T30" fmla="*/ 851 w 2620"/>
                <a:gd name="T31" fmla="*/ 341 h 2097"/>
                <a:gd name="T32" fmla="*/ 867 w 2620"/>
                <a:gd name="T33" fmla="*/ 307 h 2097"/>
                <a:gd name="T34" fmla="*/ 880 w 2620"/>
                <a:gd name="T35" fmla="*/ 278 h 2097"/>
                <a:gd name="T36" fmla="*/ 895 w 2620"/>
                <a:gd name="T37" fmla="*/ 254 h 2097"/>
                <a:gd name="T38" fmla="*/ 909 w 2620"/>
                <a:gd name="T39" fmla="*/ 234 h 2097"/>
                <a:gd name="T40" fmla="*/ 925 w 2620"/>
                <a:gd name="T41" fmla="*/ 217 h 2097"/>
                <a:gd name="T42" fmla="*/ 942 w 2620"/>
                <a:gd name="T43" fmla="*/ 203 h 2097"/>
                <a:gd name="T44" fmla="*/ 961 w 2620"/>
                <a:gd name="T45" fmla="*/ 194 h 2097"/>
                <a:gd name="T46" fmla="*/ 984 w 2620"/>
                <a:gd name="T47" fmla="*/ 188 h 2097"/>
                <a:gd name="T48" fmla="*/ 1010 w 2620"/>
                <a:gd name="T49" fmla="*/ 183 h 2097"/>
                <a:gd name="T50" fmla="*/ 1040 w 2620"/>
                <a:gd name="T51" fmla="*/ 181 h 2097"/>
                <a:gd name="T52" fmla="*/ 1074 w 2620"/>
                <a:gd name="T53" fmla="*/ 179 h 2097"/>
                <a:gd name="T54" fmla="*/ 154 w 2620"/>
                <a:gd name="T55" fmla="*/ 0 h 2097"/>
                <a:gd name="T56" fmla="*/ 545 w 2620"/>
                <a:gd name="T57" fmla="*/ 0 h 2097"/>
                <a:gd name="T58" fmla="*/ 216 w 2620"/>
                <a:gd name="T59" fmla="*/ 299 h 2097"/>
                <a:gd name="T60" fmla="*/ 154 w 2620"/>
                <a:gd name="T61" fmla="*/ 299 h 2097"/>
                <a:gd name="T62" fmla="*/ 111 w 2620"/>
                <a:gd name="T63" fmla="*/ 303 h 2097"/>
                <a:gd name="T64" fmla="*/ 71 w 2620"/>
                <a:gd name="T65" fmla="*/ 311 h 2097"/>
                <a:gd name="T66" fmla="*/ 34 w 2620"/>
                <a:gd name="T67" fmla="*/ 326 h 2097"/>
                <a:gd name="T68" fmla="*/ 0 w 2620"/>
                <a:gd name="T69" fmla="*/ 345 h 2097"/>
                <a:gd name="T70" fmla="*/ 0 w 2620"/>
                <a:gd name="T71" fmla="*/ 154 h 2097"/>
                <a:gd name="T72" fmla="*/ 2 w 2620"/>
                <a:gd name="T73" fmla="*/ 124 h 2097"/>
                <a:gd name="T74" fmla="*/ 12 w 2620"/>
                <a:gd name="T75" fmla="*/ 95 h 2097"/>
                <a:gd name="T76" fmla="*/ 25 w 2620"/>
                <a:gd name="T77" fmla="*/ 68 h 2097"/>
                <a:gd name="T78" fmla="*/ 45 w 2620"/>
                <a:gd name="T79" fmla="*/ 46 h 2097"/>
                <a:gd name="T80" fmla="*/ 68 w 2620"/>
                <a:gd name="T81" fmla="*/ 27 h 2097"/>
                <a:gd name="T82" fmla="*/ 93 w 2620"/>
                <a:gd name="T83" fmla="*/ 12 h 2097"/>
                <a:gd name="T84" fmla="*/ 122 w 2620"/>
                <a:gd name="T85" fmla="*/ 4 h 2097"/>
                <a:gd name="T86" fmla="*/ 154 w 2620"/>
                <a:gd name="T87" fmla="*/ 0 h 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20" h="2097">
                  <a:moveTo>
                    <a:pt x="1074" y="179"/>
                  </a:moveTo>
                  <a:lnTo>
                    <a:pt x="2620" y="179"/>
                  </a:lnTo>
                  <a:lnTo>
                    <a:pt x="2620" y="2097"/>
                  </a:lnTo>
                  <a:lnTo>
                    <a:pt x="0" y="2097"/>
                  </a:lnTo>
                  <a:lnTo>
                    <a:pt x="0" y="580"/>
                  </a:lnTo>
                  <a:lnTo>
                    <a:pt x="2" y="548"/>
                  </a:lnTo>
                  <a:lnTo>
                    <a:pt x="12" y="519"/>
                  </a:lnTo>
                  <a:lnTo>
                    <a:pt x="25" y="492"/>
                  </a:lnTo>
                  <a:lnTo>
                    <a:pt x="45" y="471"/>
                  </a:lnTo>
                  <a:lnTo>
                    <a:pt x="68" y="451"/>
                  </a:lnTo>
                  <a:lnTo>
                    <a:pt x="93" y="437"/>
                  </a:lnTo>
                  <a:lnTo>
                    <a:pt x="122" y="428"/>
                  </a:lnTo>
                  <a:lnTo>
                    <a:pt x="154" y="425"/>
                  </a:lnTo>
                  <a:lnTo>
                    <a:pt x="817" y="425"/>
                  </a:lnTo>
                  <a:lnTo>
                    <a:pt x="835" y="380"/>
                  </a:lnTo>
                  <a:lnTo>
                    <a:pt x="851" y="341"/>
                  </a:lnTo>
                  <a:lnTo>
                    <a:pt x="867" y="307"/>
                  </a:lnTo>
                  <a:lnTo>
                    <a:pt x="880" y="278"/>
                  </a:lnTo>
                  <a:lnTo>
                    <a:pt x="895" y="254"/>
                  </a:lnTo>
                  <a:lnTo>
                    <a:pt x="909" y="234"/>
                  </a:lnTo>
                  <a:lnTo>
                    <a:pt x="925" y="217"/>
                  </a:lnTo>
                  <a:lnTo>
                    <a:pt x="942" y="203"/>
                  </a:lnTo>
                  <a:lnTo>
                    <a:pt x="961" y="194"/>
                  </a:lnTo>
                  <a:lnTo>
                    <a:pt x="984" y="188"/>
                  </a:lnTo>
                  <a:lnTo>
                    <a:pt x="1010" y="183"/>
                  </a:lnTo>
                  <a:lnTo>
                    <a:pt x="1040" y="181"/>
                  </a:lnTo>
                  <a:lnTo>
                    <a:pt x="1074" y="179"/>
                  </a:lnTo>
                  <a:close/>
                  <a:moveTo>
                    <a:pt x="154" y="0"/>
                  </a:moveTo>
                  <a:lnTo>
                    <a:pt x="545" y="0"/>
                  </a:lnTo>
                  <a:lnTo>
                    <a:pt x="216" y="299"/>
                  </a:lnTo>
                  <a:lnTo>
                    <a:pt x="154" y="299"/>
                  </a:lnTo>
                  <a:lnTo>
                    <a:pt x="111" y="303"/>
                  </a:lnTo>
                  <a:lnTo>
                    <a:pt x="71" y="311"/>
                  </a:lnTo>
                  <a:lnTo>
                    <a:pt x="34" y="326"/>
                  </a:lnTo>
                  <a:lnTo>
                    <a:pt x="0" y="345"/>
                  </a:lnTo>
                  <a:lnTo>
                    <a:pt x="0" y="154"/>
                  </a:lnTo>
                  <a:lnTo>
                    <a:pt x="2" y="124"/>
                  </a:lnTo>
                  <a:lnTo>
                    <a:pt x="12" y="95"/>
                  </a:lnTo>
                  <a:lnTo>
                    <a:pt x="25" y="68"/>
                  </a:lnTo>
                  <a:lnTo>
                    <a:pt x="45" y="46"/>
                  </a:lnTo>
                  <a:lnTo>
                    <a:pt x="68" y="27"/>
                  </a:lnTo>
                  <a:lnTo>
                    <a:pt x="93" y="12"/>
                  </a:lnTo>
                  <a:lnTo>
                    <a:pt x="122" y="4"/>
                  </a:lnTo>
                  <a:lnTo>
                    <a:pt x="154" y="0"/>
                  </a:lnTo>
                  <a:close/>
                </a:path>
              </a:pathLst>
            </a:custGeom>
            <a:grpFill/>
            <a:ln w="0">
              <a:solidFill>
                <a:srgbClr val="FFFFFF">
                  <a:alpha val="20000"/>
                </a:srgb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85000"/>
                    <a:alpha val="18000"/>
                  </a:schemeClr>
                </a:solidFill>
                <a:effectLst/>
                <a:uLnTx/>
                <a:uFillTx/>
                <a:latin typeface="AvenirNext LT Pro Medium" panose="020B0603020202020204" pitchFamily="34" charset="0"/>
                <a:ea typeface="ＭＳ Ｐゴシック"/>
              </a:endParaRPr>
            </a:p>
          </p:txBody>
        </p:sp>
        <p:sp useBgFill="1">
          <p:nvSpPr>
            <p:cNvPr id="177" name="Freeform 37"/>
            <p:cNvSpPr>
              <a:spLocks/>
            </p:cNvSpPr>
            <p:nvPr/>
          </p:nvSpPr>
          <p:spPr bwMode="auto">
            <a:xfrm>
              <a:off x="853" y="3097"/>
              <a:ext cx="341" cy="223"/>
            </a:xfrm>
            <a:custGeom>
              <a:avLst/>
              <a:gdLst>
                <a:gd name="T0" fmla="*/ 685 w 1706"/>
                <a:gd name="T1" fmla="*/ 2 h 1117"/>
                <a:gd name="T2" fmla="*/ 730 w 1706"/>
                <a:gd name="T3" fmla="*/ 21 h 1117"/>
                <a:gd name="T4" fmla="*/ 873 w 1706"/>
                <a:gd name="T5" fmla="*/ 124 h 1117"/>
                <a:gd name="T6" fmla="*/ 997 w 1706"/>
                <a:gd name="T7" fmla="*/ 31 h 1117"/>
                <a:gd name="T8" fmla="*/ 1035 w 1706"/>
                <a:gd name="T9" fmla="*/ 8 h 1117"/>
                <a:gd name="T10" fmla="*/ 1078 w 1706"/>
                <a:gd name="T11" fmla="*/ 0 h 1117"/>
                <a:gd name="T12" fmla="*/ 1111 w 1706"/>
                <a:gd name="T13" fmla="*/ 4 h 1117"/>
                <a:gd name="T14" fmla="*/ 1153 w 1706"/>
                <a:gd name="T15" fmla="*/ 27 h 1117"/>
                <a:gd name="T16" fmla="*/ 1679 w 1706"/>
                <a:gd name="T17" fmla="*/ 677 h 1117"/>
                <a:gd name="T18" fmla="*/ 1702 w 1706"/>
                <a:gd name="T19" fmla="*/ 725 h 1117"/>
                <a:gd name="T20" fmla="*/ 1703 w 1706"/>
                <a:gd name="T21" fmla="*/ 777 h 1117"/>
                <a:gd name="T22" fmla="*/ 1679 w 1706"/>
                <a:gd name="T23" fmla="*/ 827 h 1117"/>
                <a:gd name="T24" fmla="*/ 1638 w 1706"/>
                <a:gd name="T25" fmla="*/ 859 h 1117"/>
                <a:gd name="T26" fmla="*/ 1586 w 1706"/>
                <a:gd name="T27" fmla="*/ 871 h 1117"/>
                <a:gd name="T28" fmla="*/ 711 w 1706"/>
                <a:gd name="T29" fmla="*/ 872 h 1117"/>
                <a:gd name="T30" fmla="*/ 649 w 1706"/>
                <a:gd name="T31" fmla="*/ 882 h 1117"/>
                <a:gd name="T32" fmla="*/ 604 w 1706"/>
                <a:gd name="T33" fmla="*/ 905 h 1117"/>
                <a:gd name="T34" fmla="*/ 568 w 1706"/>
                <a:gd name="T35" fmla="*/ 946 h 1117"/>
                <a:gd name="T36" fmla="*/ 537 w 1706"/>
                <a:gd name="T37" fmla="*/ 1005 h 1117"/>
                <a:gd name="T38" fmla="*/ 506 w 1706"/>
                <a:gd name="T39" fmla="*/ 1068 h 1117"/>
                <a:gd name="T40" fmla="*/ 464 w 1706"/>
                <a:gd name="T41" fmla="*/ 1103 h 1117"/>
                <a:gd name="T42" fmla="*/ 410 w 1706"/>
                <a:gd name="T43" fmla="*/ 1117 h 1117"/>
                <a:gd name="T44" fmla="*/ 95 w 1706"/>
                <a:gd name="T45" fmla="*/ 1114 h 1117"/>
                <a:gd name="T46" fmla="*/ 52 w 1706"/>
                <a:gd name="T47" fmla="*/ 1096 h 1117"/>
                <a:gd name="T48" fmla="*/ 19 w 1706"/>
                <a:gd name="T49" fmla="*/ 1062 h 1117"/>
                <a:gd name="T50" fmla="*/ 2 w 1706"/>
                <a:gd name="T51" fmla="*/ 1018 h 1117"/>
                <a:gd name="T52" fmla="*/ 3 w 1706"/>
                <a:gd name="T53" fmla="*/ 970 h 1117"/>
                <a:gd name="T54" fmla="*/ 23 w 1706"/>
                <a:gd name="T55" fmla="*/ 927 h 1117"/>
                <a:gd name="T56" fmla="*/ 284 w 1706"/>
                <a:gd name="T57" fmla="*/ 684 h 1117"/>
                <a:gd name="T58" fmla="*/ 255 w 1706"/>
                <a:gd name="T59" fmla="*/ 639 h 1117"/>
                <a:gd name="T60" fmla="*/ 248 w 1706"/>
                <a:gd name="T61" fmla="*/ 587 h 1117"/>
                <a:gd name="T62" fmla="*/ 266 w 1706"/>
                <a:gd name="T63" fmla="*/ 535 h 1117"/>
                <a:gd name="T64" fmla="*/ 574 w 1706"/>
                <a:gd name="T65" fmla="*/ 37 h 1117"/>
                <a:gd name="T66" fmla="*/ 613 w 1706"/>
                <a:gd name="T67" fmla="*/ 9 h 1117"/>
                <a:gd name="T68" fmla="*/ 661 w 1706"/>
                <a:gd name="T69" fmla="*/ 0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6" h="1117">
                  <a:moveTo>
                    <a:pt x="661" y="0"/>
                  </a:moveTo>
                  <a:lnTo>
                    <a:pt x="685" y="2"/>
                  </a:lnTo>
                  <a:lnTo>
                    <a:pt x="708" y="9"/>
                  </a:lnTo>
                  <a:lnTo>
                    <a:pt x="730" y="21"/>
                  </a:lnTo>
                  <a:lnTo>
                    <a:pt x="859" y="113"/>
                  </a:lnTo>
                  <a:lnTo>
                    <a:pt x="873" y="124"/>
                  </a:lnTo>
                  <a:lnTo>
                    <a:pt x="884" y="135"/>
                  </a:lnTo>
                  <a:lnTo>
                    <a:pt x="997" y="31"/>
                  </a:lnTo>
                  <a:lnTo>
                    <a:pt x="1014" y="18"/>
                  </a:lnTo>
                  <a:lnTo>
                    <a:pt x="1035" y="8"/>
                  </a:lnTo>
                  <a:lnTo>
                    <a:pt x="1055" y="2"/>
                  </a:lnTo>
                  <a:lnTo>
                    <a:pt x="1078" y="0"/>
                  </a:lnTo>
                  <a:lnTo>
                    <a:pt x="1087" y="0"/>
                  </a:lnTo>
                  <a:lnTo>
                    <a:pt x="1111" y="4"/>
                  </a:lnTo>
                  <a:lnTo>
                    <a:pt x="1134" y="14"/>
                  </a:lnTo>
                  <a:lnTo>
                    <a:pt x="1153" y="27"/>
                  </a:lnTo>
                  <a:lnTo>
                    <a:pt x="1171" y="44"/>
                  </a:lnTo>
                  <a:lnTo>
                    <a:pt x="1679" y="677"/>
                  </a:lnTo>
                  <a:lnTo>
                    <a:pt x="1694" y="700"/>
                  </a:lnTo>
                  <a:lnTo>
                    <a:pt x="1702" y="725"/>
                  </a:lnTo>
                  <a:lnTo>
                    <a:pt x="1706" y="750"/>
                  </a:lnTo>
                  <a:lnTo>
                    <a:pt x="1703" y="777"/>
                  </a:lnTo>
                  <a:lnTo>
                    <a:pt x="1694" y="804"/>
                  </a:lnTo>
                  <a:lnTo>
                    <a:pt x="1679" y="827"/>
                  </a:lnTo>
                  <a:lnTo>
                    <a:pt x="1661" y="845"/>
                  </a:lnTo>
                  <a:lnTo>
                    <a:pt x="1638" y="859"/>
                  </a:lnTo>
                  <a:lnTo>
                    <a:pt x="1613" y="868"/>
                  </a:lnTo>
                  <a:lnTo>
                    <a:pt x="1586" y="871"/>
                  </a:lnTo>
                  <a:lnTo>
                    <a:pt x="751" y="871"/>
                  </a:lnTo>
                  <a:lnTo>
                    <a:pt x="711" y="872"/>
                  </a:lnTo>
                  <a:lnTo>
                    <a:pt x="678" y="876"/>
                  </a:lnTo>
                  <a:lnTo>
                    <a:pt x="649" y="882"/>
                  </a:lnTo>
                  <a:lnTo>
                    <a:pt x="625" y="892"/>
                  </a:lnTo>
                  <a:lnTo>
                    <a:pt x="604" y="905"/>
                  </a:lnTo>
                  <a:lnTo>
                    <a:pt x="585" y="923"/>
                  </a:lnTo>
                  <a:lnTo>
                    <a:pt x="568" y="946"/>
                  </a:lnTo>
                  <a:lnTo>
                    <a:pt x="552" y="973"/>
                  </a:lnTo>
                  <a:lnTo>
                    <a:pt x="537" y="1005"/>
                  </a:lnTo>
                  <a:lnTo>
                    <a:pt x="520" y="1044"/>
                  </a:lnTo>
                  <a:lnTo>
                    <a:pt x="506" y="1068"/>
                  </a:lnTo>
                  <a:lnTo>
                    <a:pt x="487" y="1089"/>
                  </a:lnTo>
                  <a:lnTo>
                    <a:pt x="464" y="1103"/>
                  </a:lnTo>
                  <a:lnTo>
                    <a:pt x="438" y="1113"/>
                  </a:lnTo>
                  <a:lnTo>
                    <a:pt x="410" y="1117"/>
                  </a:lnTo>
                  <a:lnTo>
                    <a:pt x="120" y="1117"/>
                  </a:lnTo>
                  <a:lnTo>
                    <a:pt x="95" y="1114"/>
                  </a:lnTo>
                  <a:lnTo>
                    <a:pt x="72" y="1107"/>
                  </a:lnTo>
                  <a:lnTo>
                    <a:pt x="52" y="1096"/>
                  </a:lnTo>
                  <a:lnTo>
                    <a:pt x="34" y="1080"/>
                  </a:lnTo>
                  <a:lnTo>
                    <a:pt x="19" y="1062"/>
                  </a:lnTo>
                  <a:lnTo>
                    <a:pt x="8" y="1041"/>
                  </a:lnTo>
                  <a:lnTo>
                    <a:pt x="2" y="1018"/>
                  </a:lnTo>
                  <a:lnTo>
                    <a:pt x="0" y="993"/>
                  </a:lnTo>
                  <a:lnTo>
                    <a:pt x="3" y="970"/>
                  </a:lnTo>
                  <a:lnTo>
                    <a:pt x="11" y="947"/>
                  </a:lnTo>
                  <a:lnTo>
                    <a:pt x="23" y="927"/>
                  </a:lnTo>
                  <a:lnTo>
                    <a:pt x="39" y="909"/>
                  </a:lnTo>
                  <a:lnTo>
                    <a:pt x="284" y="684"/>
                  </a:lnTo>
                  <a:lnTo>
                    <a:pt x="267" y="663"/>
                  </a:lnTo>
                  <a:lnTo>
                    <a:pt x="255" y="639"/>
                  </a:lnTo>
                  <a:lnTo>
                    <a:pt x="249" y="614"/>
                  </a:lnTo>
                  <a:lnTo>
                    <a:pt x="248" y="587"/>
                  </a:lnTo>
                  <a:lnTo>
                    <a:pt x="254" y="561"/>
                  </a:lnTo>
                  <a:lnTo>
                    <a:pt x="266" y="535"/>
                  </a:lnTo>
                  <a:lnTo>
                    <a:pt x="558" y="56"/>
                  </a:lnTo>
                  <a:lnTo>
                    <a:pt x="574" y="37"/>
                  </a:lnTo>
                  <a:lnTo>
                    <a:pt x="592" y="21"/>
                  </a:lnTo>
                  <a:lnTo>
                    <a:pt x="613" y="9"/>
                  </a:lnTo>
                  <a:lnTo>
                    <a:pt x="637" y="2"/>
                  </a:lnTo>
                  <a:lnTo>
                    <a:pt x="6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85000"/>
                    <a:alpha val="18000"/>
                  </a:schemeClr>
                </a:solidFill>
                <a:effectLst/>
                <a:uLnTx/>
                <a:uFillTx/>
                <a:latin typeface="AvenirNext LT Pro Medium" panose="020B0603020202020204" pitchFamily="34" charset="0"/>
                <a:ea typeface="ＭＳ Ｐゴシック"/>
              </a:endParaRPr>
            </a:p>
          </p:txBody>
        </p:sp>
        <p:sp>
          <p:nvSpPr>
            <p:cNvPr id="178" name="Freeform 38"/>
            <p:cNvSpPr>
              <a:spLocks noEditPoints="1"/>
            </p:cNvSpPr>
            <p:nvPr/>
          </p:nvSpPr>
          <p:spPr bwMode="auto">
            <a:xfrm>
              <a:off x="877" y="3120"/>
              <a:ext cx="293" cy="176"/>
            </a:xfrm>
            <a:custGeom>
              <a:avLst/>
              <a:gdLst>
                <a:gd name="T0" fmla="*/ 958 w 1466"/>
                <a:gd name="T1" fmla="*/ 0 h 878"/>
                <a:gd name="T2" fmla="*/ 1466 w 1466"/>
                <a:gd name="T3" fmla="*/ 633 h 878"/>
                <a:gd name="T4" fmla="*/ 631 w 1466"/>
                <a:gd name="T5" fmla="*/ 633 h 878"/>
                <a:gd name="T6" fmla="*/ 585 w 1466"/>
                <a:gd name="T7" fmla="*/ 634 h 878"/>
                <a:gd name="T8" fmla="*/ 542 w 1466"/>
                <a:gd name="T9" fmla="*/ 639 h 878"/>
                <a:gd name="T10" fmla="*/ 506 w 1466"/>
                <a:gd name="T11" fmla="*/ 646 h 878"/>
                <a:gd name="T12" fmla="*/ 473 w 1466"/>
                <a:gd name="T13" fmla="*/ 657 h 878"/>
                <a:gd name="T14" fmla="*/ 443 w 1466"/>
                <a:gd name="T15" fmla="*/ 670 h 878"/>
                <a:gd name="T16" fmla="*/ 418 w 1466"/>
                <a:gd name="T17" fmla="*/ 686 h 878"/>
                <a:gd name="T18" fmla="*/ 395 w 1466"/>
                <a:gd name="T19" fmla="*/ 705 h 878"/>
                <a:gd name="T20" fmla="*/ 373 w 1466"/>
                <a:gd name="T21" fmla="*/ 728 h 878"/>
                <a:gd name="T22" fmla="*/ 355 w 1466"/>
                <a:gd name="T23" fmla="*/ 752 h 878"/>
                <a:gd name="T24" fmla="*/ 337 w 1466"/>
                <a:gd name="T25" fmla="*/ 780 h 878"/>
                <a:gd name="T26" fmla="*/ 321 w 1466"/>
                <a:gd name="T27" fmla="*/ 810 h 878"/>
                <a:gd name="T28" fmla="*/ 305 w 1466"/>
                <a:gd name="T29" fmla="*/ 843 h 878"/>
                <a:gd name="T30" fmla="*/ 290 w 1466"/>
                <a:gd name="T31" fmla="*/ 878 h 878"/>
                <a:gd name="T32" fmla="*/ 0 w 1466"/>
                <a:gd name="T33" fmla="*/ 878 h 878"/>
                <a:gd name="T34" fmla="*/ 958 w 1466"/>
                <a:gd name="T35" fmla="*/ 0 h 878"/>
                <a:gd name="T36" fmla="*/ 541 w 1466"/>
                <a:gd name="T37" fmla="*/ 0 h 878"/>
                <a:gd name="T38" fmla="*/ 671 w 1466"/>
                <a:gd name="T39" fmla="*/ 92 h 878"/>
                <a:gd name="T40" fmla="*/ 452 w 1466"/>
                <a:gd name="T41" fmla="*/ 293 h 878"/>
                <a:gd name="T42" fmla="*/ 247 w 1466"/>
                <a:gd name="T43" fmla="*/ 479 h 878"/>
                <a:gd name="T44" fmla="*/ 541 w 1466"/>
                <a:gd name="T45" fmla="*/ 0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6" h="878">
                  <a:moveTo>
                    <a:pt x="958" y="0"/>
                  </a:moveTo>
                  <a:lnTo>
                    <a:pt x="1466" y="633"/>
                  </a:lnTo>
                  <a:lnTo>
                    <a:pt x="631" y="633"/>
                  </a:lnTo>
                  <a:lnTo>
                    <a:pt x="585" y="634"/>
                  </a:lnTo>
                  <a:lnTo>
                    <a:pt x="542" y="639"/>
                  </a:lnTo>
                  <a:lnTo>
                    <a:pt x="506" y="646"/>
                  </a:lnTo>
                  <a:lnTo>
                    <a:pt x="473" y="657"/>
                  </a:lnTo>
                  <a:lnTo>
                    <a:pt x="443" y="670"/>
                  </a:lnTo>
                  <a:lnTo>
                    <a:pt x="418" y="686"/>
                  </a:lnTo>
                  <a:lnTo>
                    <a:pt x="395" y="705"/>
                  </a:lnTo>
                  <a:lnTo>
                    <a:pt x="373" y="728"/>
                  </a:lnTo>
                  <a:lnTo>
                    <a:pt x="355" y="752"/>
                  </a:lnTo>
                  <a:lnTo>
                    <a:pt x="337" y="780"/>
                  </a:lnTo>
                  <a:lnTo>
                    <a:pt x="321" y="810"/>
                  </a:lnTo>
                  <a:lnTo>
                    <a:pt x="305" y="843"/>
                  </a:lnTo>
                  <a:lnTo>
                    <a:pt x="290" y="878"/>
                  </a:lnTo>
                  <a:lnTo>
                    <a:pt x="0" y="878"/>
                  </a:lnTo>
                  <a:lnTo>
                    <a:pt x="958" y="0"/>
                  </a:lnTo>
                  <a:close/>
                  <a:moveTo>
                    <a:pt x="541" y="0"/>
                  </a:moveTo>
                  <a:lnTo>
                    <a:pt x="671" y="92"/>
                  </a:lnTo>
                  <a:lnTo>
                    <a:pt x="452" y="293"/>
                  </a:lnTo>
                  <a:lnTo>
                    <a:pt x="247" y="479"/>
                  </a:lnTo>
                  <a:lnTo>
                    <a:pt x="5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85000"/>
                    <a:alpha val="18000"/>
                  </a:schemeClr>
                </a:solidFill>
                <a:effectLst/>
                <a:uLnTx/>
                <a:uFillTx/>
                <a:latin typeface="AvenirNext LT Pro Medium" panose="020B0603020202020204" pitchFamily="34" charset="0"/>
                <a:ea typeface="ＭＳ Ｐゴシック"/>
              </a:endParaRPr>
            </a:p>
          </p:txBody>
        </p:sp>
        <p:sp useBgFill="1">
          <p:nvSpPr>
            <p:cNvPr id="179" name="Freeform 39"/>
            <p:cNvSpPr>
              <a:spLocks noEditPoints="1"/>
            </p:cNvSpPr>
            <p:nvPr/>
          </p:nvSpPr>
          <p:spPr bwMode="auto">
            <a:xfrm>
              <a:off x="901" y="3325"/>
              <a:ext cx="320" cy="278"/>
            </a:xfrm>
            <a:custGeom>
              <a:avLst/>
              <a:gdLst>
                <a:gd name="T0" fmla="*/ 881 w 1602"/>
                <a:gd name="T1" fmla="*/ 464 h 1392"/>
                <a:gd name="T2" fmla="*/ 1068 w 1602"/>
                <a:gd name="T3" fmla="*/ 490 h 1392"/>
                <a:gd name="T4" fmla="*/ 1130 w 1602"/>
                <a:gd name="T5" fmla="*/ 649 h 1392"/>
                <a:gd name="T6" fmla="*/ 1137 w 1602"/>
                <a:gd name="T7" fmla="*/ 933 h 1392"/>
                <a:gd name="T8" fmla="*/ 1116 w 1602"/>
                <a:gd name="T9" fmla="*/ 1198 h 1392"/>
                <a:gd name="T10" fmla="*/ 1052 w 1602"/>
                <a:gd name="T11" fmla="*/ 1234 h 1392"/>
                <a:gd name="T12" fmla="*/ 1038 w 1602"/>
                <a:gd name="T13" fmla="*/ 1341 h 1392"/>
                <a:gd name="T14" fmla="*/ 989 w 1602"/>
                <a:gd name="T15" fmla="*/ 1392 h 1392"/>
                <a:gd name="T16" fmla="*/ 500 w 1602"/>
                <a:gd name="T17" fmla="*/ 1356 h 1392"/>
                <a:gd name="T18" fmla="*/ 486 w 1602"/>
                <a:gd name="T19" fmla="*/ 1236 h 1392"/>
                <a:gd name="T20" fmla="*/ 433 w 1602"/>
                <a:gd name="T21" fmla="*/ 1215 h 1392"/>
                <a:gd name="T22" fmla="*/ 400 w 1602"/>
                <a:gd name="T23" fmla="*/ 989 h 1392"/>
                <a:gd name="T24" fmla="*/ 401 w 1602"/>
                <a:gd name="T25" fmla="*/ 711 h 1392"/>
                <a:gd name="T26" fmla="*/ 446 w 1602"/>
                <a:gd name="T27" fmla="*/ 508 h 1392"/>
                <a:gd name="T28" fmla="*/ 615 w 1602"/>
                <a:gd name="T29" fmla="*/ 467 h 1392"/>
                <a:gd name="T30" fmla="*/ 284 w 1602"/>
                <a:gd name="T31" fmla="*/ 458 h 1392"/>
                <a:gd name="T32" fmla="*/ 303 w 1602"/>
                <a:gd name="T33" fmla="*/ 542 h 1392"/>
                <a:gd name="T34" fmla="*/ 285 w 1602"/>
                <a:gd name="T35" fmla="*/ 824 h 1392"/>
                <a:gd name="T36" fmla="*/ 297 w 1602"/>
                <a:gd name="T37" fmla="*/ 1118 h 1392"/>
                <a:gd name="T38" fmla="*/ 105 w 1602"/>
                <a:gd name="T39" fmla="*/ 1202 h 1392"/>
                <a:gd name="T40" fmla="*/ 73 w 1602"/>
                <a:gd name="T41" fmla="*/ 1082 h 1392"/>
                <a:gd name="T42" fmla="*/ 42 w 1602"/>
                <a:gd name="T43" fmla="*/ 1074 h 1392"/>
                <a:gd name="T44" fmla="*/ 4 w 1602"/>
                <a:gd name="T45" fmla="*/ 919 h 1392"/>
                <a:gd name="T46" fmla="*/ 2 w 1602"/>
                <a:gd name="T47" fmla="*/ 670 h 1392"/>
                <a:gd name="T48" fmla="*/ 38 w 1602"/>
                <a:gd name="T49" fmla="*/ 496 h 1392"/>
                <a:gd name="T50" fmla="*/ 187 w 1602"/>
                <a:gd name="T51" fmla="*/ 462 h 1392"/>
                <a:gd name="T52" fmla="*/ 1319 w 1602"/>
                <a:gd name="T53" fmla="*/ 458 h 1392"/>
                <a:gd name="T54" fmla="*/ 1504 w 1602"/>
                <a:gd name="T55" fmla="*/ 468 h 1392"/>
                <a:gd name="T56" fmla="*/ 1586 w 1602"/>
                <a:gd name="T57" fmla="*/ 533 h 1392"/>
                <a:gd name="T58" fmla="*/ 1602 w 1602"/>
                <a:gd name="T59" fmla="*/ 770 h 1392"/>
                <a:gd name="T60" fmla="*/ 1587 w 1602"/>
                <a:gd name="T61" fmla="*/ 1035 h 1392"/>
                <a:gd name="T62" fmla="*/ 1534 w 1602"/>
                <a:gd name="T63" fmla="*/ 1078 h 1392"/>
                <a:gd name="T64" fmla="*/ 1521 w 1602"/>
                <a:gd name="T65" fmla="*/ 1165 h 1392"/>
                <a:gd name="T66" fmla="*/ 1231 w 1602"/>
                <a:gd name="T67" fmla="*/ 1205 h 1392"/>
                <a:gd name="T68" fmla="*/ 1247 w 1602"/>
                <a:gd name="T69" fmla="*/ 994 h 1392"/>
                <a:gd name="T70" fmla="*/ 1246 w 1602"/>
                <a:gd name="T71" fmla="*/ 706 h 1392"/>
                <a:gd name="T72" fmla="*/ 1197 w 1602"/>
                <a:gd name="T73" fmla="*/ 462 h 1392"/>
                <a:gd name="T74" fmla="*/ 1338 w 1602"/>
                <a:gd name="T75" fmla="*/ 91 h 1392"/>
                <a:gd name="T76" fmla="*/ 1453 w 1602"/>
                <a:gd name="T77" fmla="*/ 185 h 1392"/>
                <a:gd name="T78" fmla="*/ 1438 w 1602"/>
                <a:gd name="T79" fmla="*/ 337 h 1392"/>
                <a:gd name="T80" fmla="*/ 1305 w 1602"/>
                <a:gd name="T81" fmla="*/ 407 h 1392"/>
                <a:gd name="T82" fmla="*/ 1174 w 1602"/>
                <a:gd name="T83" fmla="*/ 337 h 1392"/>
                <a:gd name="T84" fmla="*/ 1158 w 1602"/>
                <a:gd name="T85" fmla="*/ 185 h 1392"/>
                <a:gd name="T86" fmla="*/ 1274 w 1602"/>
                <a:gd name="T87" fmla="*/ 91 h 1392"/>
                <a:gd name="T88" fmla="*/ 389 w 1602"/>
                <a:gd name="T89" fmla="*/ 115 h 1392"/>
                <a:gd name="T90" fmla="*/ 460 w 1602"/>
                <a:gd name="T91" fmla="*/ 248 h 1392"/>
                <a:gd name="T92" fmla="*/ 389 w 1602"/>
                <a:gd name="T93" fmla="*/ 381 h 1392"/>
                <a:gd name="T94" fmla="*/ 238 w 1602"/>
                <a:gd name="T95" fmla="*/ 395 h 1392"/>
                <a:gd name="T96" fmla="*/ 144 w 1602"/>
                <a:gd name="T97" fmla="*/ 280 h 1392"/>
                <a:gd name="T98" fmla="*/ 187 w 1602"/>
                <a:gd name="T99" fmla="*/ 134 h 1392"/>
                <a:gd name="T100" fmla="*/ 771 w 1602"/>
                <a:gd name="T101" fmla="*/ 0 h 1392"/>
                <a:gd name="T102" fmla="*/ 923 w 1602"/>
                <a:gd name="T103" fmla="*/ 70 h 1392"/>
                <a:gd name="T104" fmla="*/ 967 w 1602"/>
                <a:gd name="T105" fmla="*/ 234 h 1392"/>
                <a:gd name="T106" fmla="*/ 871 w 1602"/>
                <a:gd name="T107" fmla="*/ 371 h 1392"/>
                <a:gd name="T108" fmla="*/ 702 w 1602"/>
                <a:gd name="T109" fmla="*/ 386 h 1392"/>
                <a:gd name="T110" fmla="*/ 585 w 1602"/>
                <a:gd name="T111" fmla="*/ 268 h 1392"/>
                <a:gd name="T112" fmla="*/ 599 w 1602"/>
                <a:gd name="T113" fmla="*/ 98 h 1392"/>
                <a:gd name="T114" fmla="*/ 735 w 1602"/>
                <a:gd name="T115" fmla="*/ 2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2" h="1392">
                  <a:moveTo>
                    <a:pt x="753" y="461"/>
                  </a:moveTo>
                  <a:lnTo>
                    <a:pt x="783" y="461"/>
                  </a:lnTo>
                  <a:lnTo>
                    <a:pt x="813" y="461"/>
                  </a:lnTo>
                  <a:lnTo>
                    <a:pt x="846" y="462"/>
                  </a:lnTo>
                  <a:lnTo>
                    <a:pt x="881" y="464"/>
                  </a:lnTo>
                  <a:lnTo>
                    <a:pt x="921" y="467"/>
                  </a:lnTo>
                  <a:lnTo>
                    <a:pt x="966" y="469"/>
                  </a:lnTo>
                  <a:lnTo>
                    <a:pt x="1016" y="473"/>
                  </a:lnTo>
                  <a:lnTo>
                    <a:pt x="1043" y="479"/>
                  </a:lnTo>
                  <a:lnTo>
                    <a:pt x="1068" y="490"/>
                  </a:lnTo>
                  <a:lnTo>
                    <a:pt x="1090" y="508"/>
                  </a:lnTo>
                  <a:lnTo>
                    <a:pt x="1107" y="529"/>
                  </a:lnTo>
                  <a:lnTo>
                    <a:pt x="1119" y="554"/>
                  </a:lnTo>
                  <a:lnTo>
                    <a:pt x="1125" y="580"/>
                  </a:lnTo>
                  <a:lnTo>
                    <a:pt x="1130" y="649"/>
                  </a:lnTo>
                  <a:lnTo>
                    <a:pt x="1135" y="711"/>
                  </a:lnTo>
                  <a:lnTo>
                    <a:pt x="1137" y="770"/>
                  </a:lnTo>
                  <a:lnTo>
                    <a:pt x="1139" y="826"/>
                  </a:lnTo>
                  <a:lnTo>
                    <a:pt x="1139" y="879"/>
                  </a:lnTo>
                  <a:lnTo>
                    <a:pt x="1137" y="933"/>
                  </a:lnTo>
                  <a:lnTo>
                    <a:pt x="1135" y="989"/>
                  </a:lnTo>
                  <a:lnTo>
                    <a:pt x="1133" y="1047"/>
                  </a:lnTo>
                  <a:lnTo>
                    <a:pt x="1128" y="1110"/>
                  </a:lnTo>
                  <a:lnTo>
                    <a:pt x="1122" y="1178"/>
                  </a:lnTo>
                  <a:lnTo>
                    <a:pt x="1116" y="1198"/>
                  </a:lnTo>
                  <a:lnTo>
                    <a:pt x="1104" y="1215"/>
                  </a:lnTo>
                  <a:lnTo>
                    <a:pt x="1087" y="1227"/>
                  </a:lnTo>
                  <a:lnTo>
                    <a:pt x="1066" y="1232"/>
                  </a:lnTo>
                  <a:lnTo>
                    <a:pt x="1056" y="1233"/>
                  </a:lnTo>
                  <a:lnTo>
                    <a:pt x="1052" y="1234"/>
                  </a:lnTo>
                  <a:lnTo>
                    <a:pt x="1049" y="1236"/>
                  </a:lnTo>
                  <a:lnTo>
                    <a:pt x="1048" y="1236"/>
                  </a:lnTo>
                  <a:lnTo>
                    <a:pt x="1046" y="1237"/>
                  </a:lnTo>
                  <a:lnTo>
                    <a:pt x="1038" y="1238"/>
                  </a:lnTo>
                  <a:lnTo>
                    <a:pt x="1038" y="1341"/>
                  </a:lnTo>
                  <a:lnTo>
                    <a:pt x="1036" y="1356"/>
                  </a:lnTo>
                  <a:lnTo>
                    <a:pt x="1029" y="1371"/>
                  </a:lnTo>
                  <a:lnTo>
                    <a:pt x="1018" y="1382"/>
                  </a:lnTo>
                  <a:lnTo>
                    <a:pt x="1004" y="1388"/>
                  </a:lnTo>
                  <a:lnTo>
                    <a:pt x="989" y="1392"/>
                  </a:lnTo>
                  <a:lnTo>
                    <a:pt x="547" y="1392"/>
                  </a:lnTo>
                  <a:lnTo>
                    <a:pt x="532" y="1388"/>
                  </a:lnTo>
                  <a:lnTo>
                    <a:pt x="517" y="1382"/>
                  </a:lnTo>
                  <a:lnTo>
                    <a:pt x="506" y="1371"/>
                  </a:lnTo>
                  <a:lnTo>
                    <a:pt x="500" y="1356"/>
                  </a:lnTo>
                  <a:lnTo>
                    <a:pt x="497" y="1341"/>
                  </a:lnTo>
                  <a:lnTo>
                    <a:pt x="497" y="1238"/>
                  </a:lnTo>
                  <a:lnTo>
                    <a:pt x="491" y="1237"/>
                  </a:lnTo>
                  <a:lnTo>
                    <a:pt x="487" y="1236"/>
                  </a:lnTo>
                  <a:lnTo>
                    <a:pt x="486" y="1236"/>
                  </a:lnTo>
                  <a:lnTo>
                    <a:pt x="484" y="1234"/>
                  </a:lnTo>
                  <a:lnTo>
                    <a:pt x="480" y="1233"/>
                  </a:lnTo>
                  <a:lnTo>
                    <a:pt x="469" y="1232"/>
                  </a:lnTo>
                  <a:lnTo>
                    <a:pt x="449" y="1227"/>
                  </a:lnTo>
                  <a:lnTo>
                    <a:pt x="433" y="1215"/>
                  </a:lnTo>
                  <a:lnTo>
                    <a:pt x="420" y="1198"/>
                  </a:lnTo>
                  <a:lnTo>
                    <a:pt x="414" y="1178"/>
                  </a:lnTo>
                  <a:lnTo>
                    <a:pt x="408" y="1110"/>
                  </a:lnTo>
                  <a:lnTo>
                    <a:pt x="403" y="1047"/>
                  </a:lnTo>
                  <a:lnTo>
                    <a:pt x="400" y="989"/>
                  </a:lnTo>
                  <a:lnTo>
                    <a:pt x="397" y="933"/>
                  </a:lnTo>
                  <a:lnTo>
                    <a:pt x="397" y="879"/>
                  </a:lnTo>
                  <a:lnTo>
                    <a:pt x="397" y="826"/>
                  </a:lnTo>
                  <a:lnTo>
                    <a:pt x="399" y="770"/>
                  </a:lnTo>
                  <a:lnTo>
                    <a:pt x="401" y="711"/>
                  </a:lnTo>
                  <a:lnTo>
                    <a:pt x="405" y="649"/>
                  </a:lnTo>
                  <a:lnTo>
                    <a:pt x="410" y="580"/>
                  </a:lnTo>
                  <a:lnTo>
                    <a:pt x="416" y="554"/>
                  </a:lnTo>
                  <a:lnTo>
                    <a:pt x="428" y="529"/>
                  </a:lnTo>
                  <a:lnTo>
                    <a:pt x="446" y="508"/>
                  </a:lnTo>
                  <a:lnTo>
                    <a:pt x="468" y="490"/>
                  </a:lnTo>
                  <a:lnTo>
                    <a:pt x="492" y="479"/>
                  </a:lnTo>
                  <a:lnTo>
                    <a:pt x="518" y="473"/>
                  </a:lnTo>
                  <a:lnTo>
                    <a:pt x="570" y="469"/>
                  </a:lnTo>
                  <a:lnTo>
                    <a:pt x="615" y="467"/>
                  </a:lnTo>
                  <a:lnTo>
                    <a:pt x="655" y="464"/>
                  </a:lnTo>
                  <a:lnTo>
                    <a:pt x="690" y="462"/>
                  </a:lnTo>
                  <a:lnTo>
                    <a:pt x="723" y="461"/>
                  </a:lnTo>
                  <a:lnTo>
                    <a:pt x="753" y="461"/>
                  </a:lnTo>
                  <a:close/>
                  <a:moveTo>
                    <a:pt x="284" y="458"/>
                  </a:moveTo>
                  <a:lnTo>
                    <a:pt x="312" y="458"/>
                  </a:lnTo>
                  <a:lnTo>
                    <a:pt x="341" y="458"/>
                  </a:lnTo>
                  <a:lnTo>
                    <a:pt x="325" y="484"/>
                  </a:lnTo>
                  <a:lnTo>
                    <a:pt x="312" y="511"/>
                  </a:lnTo>
                  <a:lnTo>
                    <a:pt x="303" y="542"/>
                  </a:lnTo>
                  <a:lnTo>
                    <a:pt x="298" y="572"/>
                  </a:lnTo>
                  <a:lnTo>
                    <a:pt x="293" y="642"/>
                  </a:lnTo>
                  <a:lnTo>
                    <a:pt x="290" y="706"/>
                  </a:lnTo>
                  <a:lnTo>
                    <a:pt x="287" y="766"/>
                  </a:lnTo>
                  <a:lnTo>
                    <a:pt x="285" y="824"/>
                  </a:lnTo>
                  <a:lnTo>
                    <a:pt x="285" y="880"/>
                  </a:lnTo>
                  <a:lnTo>
                    <a:pt x="286" y="936"/>
                  </a:lnTo>
                  <a:lnTo>
                    <a:pt x="289" y="994"/>
                  </a:lnTo>
                  <a:lnTo>
                    <a:pt x="292" y="1054"/>
                  </a:lnTo>
                  <a:lnTo>
                    <a:pt x="297" y="1118"/>
                  </a:lnTo>
                  <a:lnTo>
                    <a:pt x="303" y="1188"/>
                  </a:lnTo>
                  <a:lnTo>
                    <a:pt x="304" y="1197"/>
                  </a:lnTo>
                  <a:lnTo>
                    <a:pt x="306" y="1205"/>
                  </a:lnTo>
                  <a:lnTo>
                    <a:pt x="119" y="1205"/>
                  </a:lnTo>
                  <a:lnTo>
                    <a:pt x="105" y="1202"/>
                  </a:lnTo>
                  <a:lnTo>
                    <a:pt x="92" y="1193"/>
                  </a:lnTo>
                  <a:lnTo>
                    <a:pt x="83" y="1181"/>
                  </a:lnTo>
                  <a:lnTo>
                    <a:pt x="79" y="1165"/>
                  </a:lnTo>
                  <a:lnTo>
                    <a:pt x="79" y="1082"/>
                  </a:lnTo>
                  <a:lnTo>
                    <a:pt x="73" y="1082"/>
                  </a:lnTo>
                  <a:lnTo>
                    <a:pt x="71" y="1081"/>
                  </a:lnTo>
                  <a:lnTo>
                    <a:pt x="70" y="1080"/>
                  </a:lnTo>
                  <a:lnTo>
                    <a:pt x="66" y="1078"/>
                  </a:lnTo>
                  <a:lnTo>
                    <a:pt x="58" y="1078"/>
                  </a:lnTo>
                  <a:lnTo>
                    <a:pt x="42" y="1074"/>
                  </a:lnTo>
                  <a:lnTo>
                    <a:pt x="27" y="1064"/>
                  </a:lnTo>
                  <a:lnTo>
                    <a:pt x="18" y="1051"/>
                  </a:lnTo>
                  <a:lnTo>
                    <a:pt x="13" y="1035"/>
                  </a:lnTo>
                  <a:lnTo>
                    <a:pt x="8" y="973"/>
                  </a:lnTo>
                  <a:lnTo>
                    <a:pt x="4" y="919"/>
                  </a:lnTo>
                  <a:lnTo>
                    <a:pt x="1" y="867"/>
                  </a:lnTo>
                  <a:lnTo>
                    <a:pt x="0" y="818"/>
                  </a:lnTo>
                  <a:lnTo>
                    <a:pt x="0" y="770"/>
                  </a:lnTo>
                  <a:lnTo>
                    <a:pt x="0" y="722"/>
                  </a:lnTo>
                  <a:lnTo>
                    <a:pt x="2" y="670"/>
                  </a:lnTo>
                  <a:lnTo>
                    <a:pt x="6" y="615"/>
                  </a:lnTo>
                  <a:lnTo>
                    <a:pt x="11" y="555"/>
                  </a:lnTo>
                  <a:lnTo>
                    <a:pt x="14" y="533"/>
                  </a:lnTo>
                  <a:lnTo>
                    <a:pt x="24" y="513"/>
                  </a:lnTo>
                  <a:lnTo>
                    <a:pt x="38" y="496"/>
                  </a:lnTo>
                  <a:lnTo>
                    <a:pt x="55" y="482"/>
                  </a:lnTo>
                  <a:lnTo>
                    <a:pt x="76" y="473"/>
                  </a:lnTo>
                  <a:lnTo>
                    <a:pt x="98" y="468"/>
                  </a:lnTo>
                  <a:lnTo>
                    <a:pt x="146" y="464"/>
                  </a:lnTo>
                  <a:lnTo>
                    <a:pt x="187" y="462"/>
                  </a:lnTo>
                  <a:lnTo>
                    <a:pt x="222" y="459"/>
                  </a:lnTo>
                  <a:lnTo>
                    <a:pt x="254" y="458"/>
                  </a:lnTo>
                  <a:lnTo>
                    <a:pt x="284" y="458"/>
                  </a:lnTo>
                  <a:close/>
                  <a:moveTo>
                    <a:pt x="1291" y="458"/>
                  </a:moveTo>
                  <a:lnTo>
                    <a:pt x="1319" y="458"/>
                  </a:lnTo>
                  <a:lnTo>
                    <a:pt x="1348" y="458"/>
                  </a:lnTo>
                  <a:lnTo>
                    <a:pt x="1379" y="459"/>
                  </a:lnTo>
                  <a:lnTo>
                    <a:pt x="1414" y="462"/>
                  </a:lnTo>
                  <a:lnTo>
                    <a:pt x="1455" y="464"/>
                  </a:lnTo>
                  <a:lnTo>
                    <a:pt x="1504" y="468"/>
                  </a:lnTo>
                  <a:lnTo>
                    <a:pt x="1524" y="473"/>
                  </a:lnTo>
                  <a:lnTo>
                    <a:pt x="1545" y="482"/>
                  </a:lnTo>
                  <a:lnTo>
                    <a:pt x="1562" y="496"/>
                  </a:lnTo>
                  <a:lnTo>
                    <a:pt x="1576" y="513"/>
                  </a:lnTo>
                  <a:lnTo>
                    <a:pt x="1586" y="533"/>
                  </a:lnTo>
                  <a:lnTo>
                    <a:pt x="1591" y="555"/>
                  </a:lnTo>
                  <a:lnTo>
                    <a:pt x="1594" y="615"/>
                  </a:lnTo>
                  <a:lnTo>
                    <a:pt x="1598" y="670"/>
                  </a:lnTo>
                  <a:lnTo>
                    <a:pt x="1600" y="722"/>
                  </a:lnTo>
                  <a:lnTo>
                    <a:pt x="1602" y="770"/>
                  </a:lnTo>
                  <a:lnTo>
                    <a:pt x="1600" y="818"/>
                  </a:lnTo>
                  <a:lnTo>
                    <a:pt x="1599" y="867"/>
                  </a:lnTo>
                  <a:lnTo>
                    <a:pt x="1597" y="919"/>
                  </a:lnTo>
                  <a:lnTo>
                    <a:pt x="1592" y="973"/>
                  </a:lnTo>
                  <a:lnTo>
                    <a:pt x="1587" y="1035"/>
                  </a:lnTo>
                  <a:lnTo>
                    <a:pt x="1582" y="1051"/>
                  </a:lnTo>
                  <a:lnTo>
                    <a:pt x="1573" y="1064"/>
                  </a:lnTo>
                  <a:lnTo>
                    <a:pt x="1559" y="1074"/>
                  </a:lnTo>
                  <a:lnTo>
                    <a:pt x="1544" y="1078"/>
                  </a:lnTo>
                  <a:lnTo>
                    <a:pt x="1534" y="1078"/>
                  </a:lnTo>
                  <a:lnTo>
                    <a:pt x="1530" y="1080"/>
                  </a:lnTo>
                  <a:lnTo>
                    <a:pt x="1529" y="1081"/>
                  </a:lnTo>
                  <a:lnTo>
                    <a:pt x="1527" y="1082"/>
                  </a:lnTo>
                  <a:lnTo>
                    <a:pt x="1521" y="1082"/>
                  </a:lnTo>
                  <a:lnTo>
                    <a:pt x="1521" y="1165"/>
                  </a:lnTo>
                  <a:lnTo>
                    <a:pt x="1517" y="1181"/>
                  </a:lnTo>
                  <a:lnTo>
                    <a:pt x="1509" y="1193"/>
                  </a:lnTo>
                  <a:lnTo>
                    <a:pt x="1497" y="1202"/>
                  </a:lnTo>
                  <a:lnTo>
                    <a:pt x="1481" y="1205"/>
                  </a:lnTo>
                  <a:lnTo>
                    <a:pt x="1231" y="1205"/>
                  </a:lnTo>
                  <a:lnTo>
                    <a:pt x="1232" y="1197"/>
                  </a:lnTo>
                  <a:lnTo>
                    <a:pt x="1233" y="1188"/>
                  </a:lnTo>
                  <a:lnTo>
                    <a:pt x="1239" y="1118"/>
                  </a:lnTo>
                  <a:lnTo>
                    <a:pt x="1244" y="1053"/>
                  </a:lnTo>
                  <a:lnTo>
                    <a:pt x="1247" y="994"/>
                  </a:lnTo>
                  <a:lnTo>
                    <a:pt x="1250" y="936"/>
                  </a:lnTo>
                  <a:lnTo>
                    <a:pt x="1251" y="880"/>
                  </a:lnTo>
                  <a:lnTo>
                    <a:pt x="1250" y="824"/>
                  </a:lnTo>
                  <a:lnTo>
                    <a:pt x="1249" y="766"/>
                  </a:lnTo>
                  <a:lnTo>
                    <a:pt x="1246" y="706"/>
                  </a:lnTo>
                  <a:lnTo>
                    <a:pt x="1243" y="642"/>
                  </a:lnTo>
                  <a:lnTo>
                    <a:pt x="1237" y="572"/>
                  </a:lnTo>
                  <a:lnTo>
                    <a:pt x="1231" y="532"/>
                  </a:lnTo>
                  <a:lnTo>
                    <a:pt x="1216" y="496"/>
                  </a:lnTo>
                  <a:lnTo>
                    <a:pt x="1197" y="462"/>
                  </a:lnTo>
                  <a:lnTo>
                    <a:pt x="1232" y="459"/>
                  </a:lnTo>
                  <a:lnTo>
                    <a:pt x="1262" y="458"/>
                  </a:lnTo>
                  <a:lnTo>
                    <a:pt x="1291" y="458"/>
                  </a:lnTo>
                  <a:close/>
                  <a:moveTo>
                    <a:pt x="1305" y="88"/>
                  </a:moveTo>
                  <a:lnTo>
                    <a:pt x="1338" y="91"/>
                  </a:lnTo>
                  <a:lnTo>
                    <a:pt x="1368" y="100"/>
                  </a:lnTo>
                  <a:lnTo>
                    <a:pt x="1395" y="115"/>
                  </a:lnTo>
                  <a:lnTo>
                    <a:pt x="1419" y="134"/>
                  </a:lnTo>
                  <a:lnTo>
                    <a:pt x="1438" y="158"/>
                  </a:lnTo>
                  <a:lnTo>
                    <a:pt x="1453" y="185"/>
                  </a:lnTo>
                  <a:lnTo>
                    <a:pt x="1463" y="215"/>
                  </a:lnTo>
                  <a:lnTo>
                    <a:pt x="1466" y="248"/>
                  </a:lnTo>
                  <a:lnTo>
                    <a:pt x="1463" y="280"/>
                  </a:lnTo>
                  <a:lnTo>
                    <a:pt x="1453" y="309"/>
                  </a:lnTo>
                  <a:lnTo>
                    <a:pt x="1438" y="337"/>
                  </a:lnTo>
                  <a:lnTo>
                    <a:pt x="1419" y="360"/>
                  </a:lnTo>
                  <a:lnTo>
                    <a:pt x="1395" y="381"/>
                  </a:lnTo>
                  <a:lnTo>
                    <a:pt x="1368" y="395"/>
                  </a:lnTo>
                  <a:lnTo>
                    <a:pt x="1338" y="405"/>
                  </a:lnTo>
                  <a:lnTo>
                    <a:pt x="1305" y="407"/>
                  </a:lnTo>
                  <a:lnTo>
                    <a:pt x="1274" y="405"/>
                  </a:lnTo>
                  <a:lnTo>
                    <a:pt x="1244" y="395"/>
                  </a:lnTo>
                  <a:lnTo>
                    <a:pt x="1216" y="381"/>
                  </a:lnTo>
                  <a:lnTo>
                    <a:pt x="1193" y="360"/>
                  </a:lnTo>
                  <a:lnTo>
                    <a:pt x="1174" y="337"/>
                  </a:lnTo>
                  <a:lnTo>
                    <a:pt x="1158" y="309"/>
                  </a:lnTo>
                  <a:lnTo>
                    <a:pt x="1149" y="280"/>
                  </a:lnTo>
                  <a:lnTo>
                    <a:pt x="1146" y="248"/>
                  </a:lnTo>
                  <a:lnTo>
                    <a:pt x="1149" y="215"/>
                  </a:lnTo>
                  <a:lnTo>
                    <a:pt x="1158" y="185"/>
                  </a:lnTo>
                  <a:lnTo>
                    <a:pt x="1174" y="158"/>
                  </a:lnTo>
                  <a:lnTo>
                    <a:pt x="1193" y="134"/>
                  </a:lnTo>
                  <a:lnTo>
                    <a:pt x="1216" y="115"/>
                  </a:lnTo>
                  <a:lnTo>
                    <a:pt x="1244" y="100"/>
                  </a:lnTo>
                  <a:lnTo>
                    <a:pt x="1274" y="91"/>
                  </a:lnTo>
                  <a:lnTo>
                    <a:pt x="1305" y="88"/>
                  </a:lnTo>
                  <a:close/>
                  <a:moveTo>
                    <a:pt x="300" y="88"/>
                  </a:moveTo>
                  <a:lnTo>
                    <a:pt x="332" y="91"/>
                  </a:lnTo>
                  <a:lnTo>
                    <a:pt x="362" y="100"/>
                  </a:lnTo>
                  <a:lnTo>
                    <a:pt x="389" y="115"/>
                  </a:lnTo>
                  <a:lnTo>
                    <a:pt x="413" y="134"/>
                  </a:lnTo>
                  <a:lnTo>
                    <a:pt x="433" y="158"/>
                  </a:lnTo>
                  <a:lnTo>
                    <a:pt x="447" y="185"/>
                  </a:lnTo>
                  <a:lnTo>
                    <a:pt x="457" y="215"/>
                  </a:lnTo>
                  <a:lnTo>
                    <a:pt x="460" y="248"/>
                  </a:lnTo>
                  <a:lnTo>
                    <a:pt x="457" y="280"/>
                  </a:lnTo>
                  <a:lnTo>
                    <a:pt x="447" y="309"/>
                  </a:lnTo>
                  <a:lnTo>
                    <a:pt x="433" y="337"/>
                  </a:lnTo>
                  <a:lnTo>
                    <a:pt x="413" y="360"/>
                  </a:lnTo>
                  <a:lnTo>
                    <a:pt x="389" y="381"/>
                  </a:lnTo>
                  <a:lnTo>
                    <a:pt x="362" y="395"/>
                  </a:lnTo>
                  <a:lnTo>
                    <a:pt x="332" y="405"/>
                  </a:lnTo>
                  <a:lnTo>
                    <a:pt x="300" y="407"/>
                  </a:lnTo>
                  <a:lnTo>
                    <a:pt x="268" y="405"/>
                  </a:lnTo>
                  <a:lnTo>
                    <a:pt x="238" y="395"/>
                  </a:lnTo>
                  <a:lnTo>
                    <a:pt x="210" y="381"/>
                  </a:lnTo>
                  <a:lnTo>
                    <a:pt x="187" y="360"/>
                  </a:lnTo>
                  <a:lnTo>
                    <a:pt x="168" y="337"/>
                  </a:lnTo>
                  <a:lnTo>
                    <a:pt x="152" y="309"/>
                  </a:lnTo>
                  <a:lnTo>
                    <a:pt x="144" y="280"/>
                  </a:lnTo>
                  <a:lnTo>
                    <a:pt x="140" y="248"/>
                  </a:lnTo>
                  <a:lnTo>
                    <a:pt x="144" y="215"/>
                  </a:lnTo>
                  <a:lnTo>
                    <a:pt x="152" y="185"/>
                  </a:lnTo>
                  <a:lnTo>
                    <a:pt x="168" y="158"/>
                  </a:lnTo>
                  <a:lnTo>
                    <a:pt x="187" y="134"/>
                  </a:lnTo>
                  <a:lnTo>
                    <a:pt x="210" y="115"/>
                  </a:lnTo>
                  <a:lnTo>
                    <a:pt x="238" y="100"/>
                  </a:lnTo>
                  <a:lnTo>
                    <a:pt x="268" y="91"/>
                  </a:lnTo>
                  <a:lnTo>
                    <a:pt x="300" y="88"/>
                  </a:lnTo>
                  <a:close/>
                  <a:moveTo>
                    <a:pt x="771" y="0"/>
                  </a:moveTo>
                  <a:lnTo>
                    <a:pt x="807" y="2"/>
                  </a:lnTo>
                  <a:lnTo>
                    <a:pt x="840" y="12"/>
                  </a:lnTo>
                  <a:lnTo>
                    <a:pt x="871" y="26"/>
                  </a:lnTo>
                  <a:lnTo>
                    <a:pt x="899" y="46"/>
                  </a:lnTo>
                  <a:lnTo>
                    <a:pt x="923" y="70"/>
                  </a:lnTo>
                  <a:lnTo>
                    <a:pt x="943" y="98"/>
                  </a:lnTo>
                  <a:lnTo>
                    <a:pt x="957" y="129"/>
                  </a:lnTo>
                  <a:lnTo>
                    <a:pt x="967" y="163"/>
                  </a:lnTo>
                  <a:lnTo>
                    <a:pt x="971" y="198"/>
                  </a:lnTo>
                  <a:lnTo>
                    <a:pt x="967" y="234"/>
                  </a:lnTo>
                  <a:lnTo>
                    <a:pt x="957" y="268"/>
                  </a:lnTo>
                  <a:lnTo>
                    <a:pt x="943" y="299"/>
                  </a:lnTo>
                  <a:lnTo>
                    <a:pt x="923" y="326"/>
                  </a:lnTo>
                  <a:lnTo>
                    <a:pt x="899" y="351"/>
                  </a:lnTo>
                  <a:lnTo>
                    <a:pt x="871" y="371"/>
                  </a:lnTo>
                  <a:lnTo>
                    <a:pt x="840" y="386"/>
                  </a:lnTo>
                  <a:lnTo>
                    <a:pt x="807" y="394"/>
                  </a:lnTo>
                  <a:lnTo>
                    <a:pt x="771" y="398"/>
                  </a:lnTo>
                  <a:lnTo>
                    <a:pt x="735" y="394"/>
                  </a:lnTo>
                  <a:lnTo>
                    <a:pt x="702" y="386"/>
                  </a:lnTo>
                  <a:lnTo>
                    <a:pt x="671" y="371"/>
                  </a:lnTo>
                  <a:lnTo>
                    <a:pt x="643" y="351"/>
                  </a:lnTo>
                  <a:lnTo>
                    <a:pt x="619" y="326"/>
                  </a:lnTo>
                  <a:lnTo>
                    <a:pt x="599" y="299"/>
                  </a:lnTo>
                  <a:lnTo>
                    <a:pt x="585" y="268"/>
                  </a:lnTo>
                  <a:lnTo>
                    <a:pt x="575" y="234"/>
                  </a:lnTo>
                  <a:lnTo>
                    <a:pt x="572" y="198"/>
                  </a:lnTo>
                  <a:lnTo>
                    <a:pt x="575" y="163"/>
                  </a:lnTo>
                  <a:lnTo>
                    <a:pt x="585" y="129"/>
                  </a:lnTo>
                  <a:lnTo>
                    <a:pt x="599" y="98"/>
                  </a:lnTo>
                  <a:lnTo>
                    <a:pt x="619" y="70"/>
                  </a:lnTo>
                  <a:lnTo>
                    <a:pt x="643" y="46"/>
                  </a:lnTo>
                  <a:lnTo>
                    <a:pt x="671" y="26"/>
                  </a:lnTo>
                  <a:lnTo>
                    <a:pt x="702" y="12"/>
                  </a:lnTo>
                  <a:lnTo>
                    <a:pt x="735" y="2"/>
                  </a:lnTo>
                  <a:lnTo>
                    <a:pt x="7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85000"/>
                    <a:alpha val="18000"/>
                  </a:schemeClr>
                </a:solidFill>
                <a:effectLst/>
                <a:uLnTx/>
                <a:uFillTx/>
                <a:latin typeface="AvenirNext LT Pro Medium" panose="020B0603020202020204" pitchFamily="34" charset="0"/>
                <a:ea typeface="ＭＳ Ｐゴシック"/>
              </a:endParaRPr>
            </a:p>
          </p:txBody>
        </p:sp>
      </p:grpSp>
      <p:grpSp>
        <p:nvGrpSpPr>
          <p:cNvPr id="180" name="Group 13"/>
          <p:cNvGrpSpPr>
            <a:grpSpLocks noChangeAspect="1"/>
          </p:cNvGrpSpPr>
          <p:nvPr/>
        </p:nvGrpSpPr>
        <p:grpSpPr bwMode="auto">
          <a:xfrm>
            <a:off x="5735636" y="2153661"/>
            <a:ext cx="632817" cy="584694"/>
            <a:chOff x="2347" y="2044"/>
            <a:chExt cx="526" cy="486"/>
          </a:xfrm>
        </p:grpSpPr>
        <p:sp useBgFill="1">
          <p:nvSpPr>
            <p:cNvPr id="181" name="Freeform 17"/>
            <p:cNvSpPr>
              <a:spLocks/>
            </p:cNvSpPr>
            <p:nvPr/>
          </p:nvSpPr>
          <p:spPr bwMode="auto">
            <a:xfrm>
              <a:off x="2347" y="2044"/>
              <a:ext cx="526" cy="486"/>
            </a:xfrm>
            <a:custGeom>
              <a:avLst/>
              <a:gdLst>
                <a:gd name="T0" fmla="*/ 1076 w 2634"/>
                <a:gd name="T1" fmla="*/ 0 h 2432"/>
                <a:gd name="T2" fmla="*/ 1558 w 2634"/>
                <a:gd name="T3" fmla="*/ 0 h 2432"/>
                <a:gd name="T4" fmla="*/ 1605 w 2634"/>
                <a:gd name="T5" fmla="*/ 3 h 2432"/>
                <a:gd name="T6" fmla="*/ 1651 w 2634"/>
                <a:gd name="T7" fmla="*/ 13 h 2432"/>
                <a:gd name="T8" fmla="*/ 1693 w 2634"/>
                <a:gd name="T9" fmla="*/ 30 h 2432"/>
                <a:gd name="T10" fmla="*/ 1732 w 2634"/>
                <a:gd name="T11" fmla="*/ 52 h 2432"/>
                <a:gd name="T12" fmla="*/ 1768 w 2634"/>
                <a:gd name="T13" fmla="*/ 78 h 2432"/>
                <a:gd name="T14" fmla="*/ 1799 w 2634"/>
                <a:gd name="T15" fmla="*/ 110 h 2432"/>
                <a:gd name="T16" fmla="*/ 1826 w 2634"/>
                <a:gd name="T17" fmla="*/ 145 h 2432"/>
                <a:gd name="T18" fmla="*/ 1848 w 2634"/>
                <a:gd name="T19" fmla="*/ 185 h 2432"/>
                <a:gd name="T20" fmla="*/ 1864 w 2634"/>
                <a:gd name="T21" fmla="*/ 227 h 2432"/>
                <a:gd name="T22" fmla="*/ 1874 w 2634"/>
                <a:gd name="T23" fmla="*/ 272 h 2432"/>
                <a:gd name="T24" fmla="*/ 1877 w 2634"/>
                <a:gd name="T25" fmla="*/ 319 h 2432"/>
                <a:gd name="T26" fmla="*/ 1877 w 2634"/>
                <a:gd name="T27" fmla="*/ 362 h 2432"/>
                <a:gd name="T28" fmla="*/ 2514 w 2634"/>
                <a:gd name="T29" fmla="*/ 362 h 2432"/>
                <a:gd name="T30" fmla="*/ 2542 w 2634"/>
                <a:gd name="T31" fmla="*/ 366 h 2432"/>
                <a:gd name="T32" fmla="*/ 2567 w 2634"/>
                <a:gd name="T33" fmla="*/ 374 h 2432"/>
                <a:gd name="T34" fmla="*/ 2589 w 2634"/>
                <a:gd name="T35" fmla="*/ 389 h 2432"/>
                <a:gd name="T36" fmla="*/ 2607 w 2634"/>
                <a:gd name="T37" fmla="*/ 407 h 2432"/>
                <a:gd name="T38" fmla="*/ 2622 w 2634"/>
                <a:gd name="T39" fmla="*/ 429 h 2432"/>
                <a:gd name="T40" fmla="*/ 2630 w 2634"/>
                <a:gd name="T41" fmla="*/ 454 h 2432"/>
                <a:gd name="T42" fmla="*/ 2634 w 2634"/>
                <a:gd name="T43" fmla="*/ 482 h 2432"/>
                <a:gd name="T44" fmla="*/ 2634 w 2634"/>
                <a:gd name="T45" fmla="*/ 2313 h 2432"/>
                <a:gd name="T46" fmla="*/ 2630 w 2634"/>
                <a:gd name="T47" fmla="*/ 2340 h 2432"/>
                <a:gd name="T48" fmla="*/ 2622 w 2634"/>
                <a:gd name="T49" fmla="*/ 2366 h 2432"/>
                <a:gd name="T50" fmla="*/ 2607 w 2634"/>
                <a:gd name="T51" fmla="*/ 2388 h 2432"/>
                <a:gd name="T52" fmla="*/ 2589 w 2634"/>
                <a:gd name="T53" fmla="*/ 2406 h 2432"/>
                <a:gd name="T54" fmla="*/ 2567 w 2634"/>
                <a:gd name="T55" fmla="*/ 2420 h 2432"/>
                <a:gd name="T56" fmla="*/ 2542 w 2634"/>
                <a:gd name="T57" fmla="*/ 2429 h 2432"/>
                <a:gd name="T58" fmla="*/ 2514 w 2634"/>
                <a:gd name="T59" fmla="*/ 2432 h 2432"/>
                <a:gd name="T60" fmla="*/ 120 w 2634"/>
                <a:gd name="T61" fmla="*/ 2432 h 2432"/>
                <a:gd name="T62" fmla="*/ 92 w 2634"/>
                <a:gd name="T63" fmla="*/ 2429 h 2432"/>
                <a:gd name="T64" fmla="*/ 67 w 2634"/>
                <a:gd name="T65" fmla="*/ 2420 h 2432"/>
                <a:gd name="T66" fmla="*/ 45 w 2634"/>
                <a:gd name="T67" fmla="*/ 2406 h 2432"/>
                <a:gd name="T68" fmla="*/ 27 w 2634"/>
                <a:gd name="T69" fmla="*/ 2388 h 2432"/>
                <a:gd name="T70" fmla="*/ 12 w 2634"/>
                <a:gd name="T71" fmla="*/ 2366 h 2432"/>
                <a:gd name="T72" fmla="*/ 4 w 2634"/>
                <a:gd name="T73" fmla="*/ 2340 h 2432"/>
                <a:gd name="T74" fmla="*/ 0 w 2634"/>
                <a:gd name="T75" fmla="*/ 2313 h 2432"/>
                <a:gd name="T76" fmla="*/ 0 w 2634"/>
                <a:gd name="T77" fmla="*/ 482 h 2432"/>
                <a:gd name="T78" fmla="*/ 4 w 2634"/>
                <a:gd name="T79" fmla="*/ 454 h 2432"/>
                <a:gd name="T80" fmla="*/ 12 w 2634"/>
                <a:gd name="T81" fmla="*/ 429 h 2432"/>
                <a:gd name="T82" fmla="*/ 27 w 2634"/>
                <a:gd name="T83" fmla="*/ 407 h 2432"/>
                <a:gd name="T84" fmla="*/ 45 w 2634"/>
                <a:gd name="T85" fmla="*/ 389 h 2432"/>
                <a:gd name="T86" fmla="*/ 67 w 2634"/>
                <a:gd name="T87" fmla="*/ 374 h 2432"/>
                <a:gd name="T88" fmla="*/ 92 w 2634"/>
                <a:gd name="T89" fmla="*/ 366 h 2432"/>
                <a:gd name="T90" fmla="*/ 120 w 2634"/>
                <a:gd name="T91" fmla="*/ 362 h 2432"/>
                <a:gd name="T92" fmla="*/ 757 w 2634"/>
                <a:gd name="T93" fmla="*/ 362 h 2432"/>
                <a:gd name="T94" fmla="*/ 757 w 2634"/>
                <a:gd name="T95" fmla="*/ 319 h 2432"/>
                <a:gd name="T96" fmla="*/ 760 w 2634"/>
                <a:gd name="T97" fmla="*/ 272 h 2432"/>
                <a:gd name="T98" fmla="*/ 770 w 2634"/>
                <a:gd name="T99" fmla="*/ 227 h 2432"/>
                <a:gd name="T100" fmla="*/ 786 w 2634"/>
                <a:gd name="T101" fmla="*/ 185 h 2432"/>
                <a:gd name="T102" fmla="*/ 808 w 2634"/>
                <a:gd name="T103" fmla="*/ 145 h 2432"/>
                <a:gd name="T104" fmla="*/ 835 w 2634"/>
                <a:gd name="T105" fmla="*/ 110 h 2432"/>
                <a:gd name="T106" fmla="*/ 866 w 2634"/>
                <a:gd name="T107" fmla="*/ 78 h 2432"/>
                <a:gd name="T108" fmla="*/ 902 w 2634"/>
                <a:gd name="T109" fmla="*/ 52 h 2432"/>
                <a:gd name="T110" fmla="*/ 941 w 2634"/>
                <a:gd name="T111" fmla="*/ 30 h 2432"/>
                <a:gd name="T112" fmla="*/ 983 w 2634"/>
                <a:gd name="T113" fmla="*/ 13 h 2432"/>
                <a:gd name="T114" fmla="*/ 1029 w 2634"/>
                <a:gd name="T115" fmla="*/ 3 h 2432"/>
                <a:gd name="T116" fmla="*/ 1076 w 2634"/>
                <a:gd name="T117" fmla="*/ 0 h 2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34" h="2432">
                  <a:moveTo>
                    <a:pt x="1076" y="0"/>
                  </a:moveTo>
                  <a:lnTo>
                    <a:pt x="1558" y="0"/>
                  </a:lnTo>
                  <a:lnTo>
                    <a:pt x="1605" y="3"/>
                  </a:lnTo>
                  <a:lnTo>
                    <a:pt x="1651" y="13"/>
                  </a:lnTo>
                  <a:lnTo>
                    <a:pt x="1693" y="30"/>
                  </a:lnTo>
                  <a:lnTo>
                    <a:pt x="1732" y="52"/>
                  </a:lnTo>
                  <a:lnTo>
                    <a:pt x="1768" y="78"/>
                  </a:lnTo>
                  <a:lnTo>
                    <a:pt x="1799" y="110"/>
                  </a:lnTo>
                  <a:lnTo>
                    <a:pt x="1826" y="145"/>
                  </a:lnTo>
                  <a:lnTo>
                    <a:pt x="1848" y="185"/>
                  </a:lnTo>
                  <a:lnTo>
                    <a:pt x="1864" y="227"/>
                  </a:lnTo>
                  <a:lnTo>
                    <a:pt x="1874" y="272"/>
                  </a:lnTo>
                  <a:lnTo>
                    <a:pt x="1877" y="319"/>
                  </a:lnTo>
                  <a:lnTo>
                    <a:pt x="1877" y="362"/>
                  </a:lnTo>
                  <a:lnTo>
                    <a:pt x="2514" y="362"/>
                  </a:lnTo>
                  <a:lnTo>
                    <a:pt x="2542" y="366"/>
                  </a:lnTo>
                  <a:lnTo>
                    <a:pt x="2567" y="374"/>
                  </a:lnTo>
                  <a:lnTo>
                    <a:pt x="2589" y="389"/>
                  </a:lnTo>
                  <a:lnTo>
                    <a:pt x="2607" y="407"/>
                  </a:lnTo>
                  <a:lnTo>
                    <a:pt x="2622" y="429"/>
                  </a:lnTo>
                  <a:lnTo>
                    <a:pt x="2630" y="454"/>
                  </a:lnTo>
                  <a:lnTo>
                    <a:pt x="2634" y="482"/>
                  </a:lnTo>
                  <a:lnTo>
                    <a:pt x="2634" y="2313"/>
                  </a:lnTo>
                  <a:lnTo>
                    <a:pt x="2630" y="2340"/>
                  </a:lnTo>
                  <a:lnTo>
                    <a:pt x="2622" y="2366"/>
                  </a:lnTo>
                  <a:lnTo>
                    <a:pt x="2607" y="2388"/>
                  </a:lnTo>
                  <a:lnTo>
                    <a:pt x="2589" y="2406"/>
                  </a:lnTo>
                  <a:lnTo>
                    <a:pt x="2567" y="2420"/>
                  </a:lnTo>
                  <a:lnTo>
                    <a:pt x="2542" y="2429"/>
                  </a:lnTo>
                  <a:lnTo>
                    <a:pt x="2514" y="2432"/>
                  </a:lnTo>
                  <a:lnTo>
                    <a:pt x="120" y="2432"/>
                  </a:lnTo>
                  <a:lnTo>
                    <a:pt x="92" y="2429"/>
                  </a:lnTo>
                  <a:lnTo>
                    <a:pt x="67" y="2420"/>
                  </a:lnTo>
                  <a:lnTo>
                    <a:pt x="45" y="2406"/>
                  </a:lnTo>
                  <a:lnTo>
                    <a:pt x="27" y="2388"/>
                  </a:lnTo>
                  <a:lnTo>
                    <a:pt x="12" y="2366"/>
                  </a:lnTo>
                  <a:lnTo>
                    <a:pt x="4" y="2340"/>
                  </a:lnTo>
                  <a:lnTo>
                    <a:pt x="0" y="2313"/>
                  </a:lnTo>
                  <a:lnTo>
                    <a:pt x="0" y="482"/>
                  </a:lnTo>
                  <a:lnTo>
                    <a:pt x="4" y="454"/>
                  </a:lnTo>
                  <a:lnTo>
                    <a:pt x="12" y="429"/>
                  </a:lnTo>
                  <a:lnTo>
                    <a:pt x="27" y="407"/>
                  </a:lnTo>
                  <a:lnTo>
                    <a:pt x="45" y="389"/>
                  </a:lnTo>
                  <a:lnTo>
                    <a:pt x="67" y="374"/>
                  </a:lnTo>
                  <a:lnTo>
                    <a:pt x="92" y="366"/>
                  </a:lnTo>
                  <a:lnTo>
                    <a:pt x="120" y="362"/>
                  </a:lnTo>
                  <a:lnTo>
                    <a:pt x="757" y="362"/>
                  </a:lnTo>
                  <a:lnTo>
                    <a:pt x="757" y="319"/>
                  </a:lnTo>
                  <a:lnTo>
                    <a:pt x="760" y="272"/>
                  </a:lnTo>
                  <a:lnTo>
                    <a:pt x="770" y="227"/>
                  </a:lnTo>
                  <a:lnTo>
                    <a:pt x="786" y="185"/>
                  </a:lnTo>
                  <a:lnTo>
                    <a:pt x="808" y="145"/>
                  </a:lnTo>
                  <a:lnTo>
                    <a:pt x="835" y="110"/>
                  </a:lnTo>
                  <a:lnTo>
                    <a:pt x="866" y="78"/>
                  </a:lnTo>
                  <a:lnTo>
                    <a:pt x="902" y="52"/>
                  </a:lnTo>
                  <a:lnTo>
                    <a:pt x="941" y="30"/>
                  </a:lnTo>
                  <a:lnTo>
                    <a:pt x="983" y="13"/>
                  </a:lnTo>
                  <a:lnTo>
                    <a:pt x="1029" y="3"/>
                  </a:lnTo>
                  <a:lnTo>
                    <a:pt x="1076"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82" name="Freeform 18"/>
            <p:cNvSpPr>
              <a:spLocks noEditPoints="1"/>
            </p:cNvSpPr>
            <p:nvPr/>
          </p:nvSpPr>
          <p:spPr bwMode="auto">
            <a:xfrm>
              <a:off x="2371" y="2068"/>
              <a:ext cx="478" cy="439"/>
            </a:xfrm>
            <a:custGeom>
              <a:avLst/>
              <a:gdLst>
                <a:gd name="T0" fmla="*/ 461 w 2394"/>
                <a:gd name="T1" fmla="*/ 1324 h 2194"/>
                <a:gd name="T2" fmla="*/ 723 w 2394"/>
                <a:gd name="T3" fmla="*/ 1394 h 2194"/>
                <a:gd name="T4" fmla="*/ 958 w 2394"/>
                <a:gd name="T5" fmla="*/ 1457 h 2194"/>
                <a:gd name="T6" fmla="*/ 971 w 2394"/>
                <a:gd name="T7" fmla="*/ 1630 h 2194"/>
                <a:gd name="T8" fmla="*/ 1030 w 2394"/>
                <a:gd name="T9" fmla="*/ 1676 h 2194"/>
                <a:gd name="T10" fmla="*/ 1324 w 2394"/>
                <a:gd name="T11" fmla="*/ 1676 h 2194"/>
                <a:gd name="T12" fmla="*/ 1383 w 2394"/>
                <a:gd name="T13" fmla="*/ 1630 h 2194"/>
                <a:gd name="T14" fmla="*/ 1397 w 2394"/>
                <a:gd name="T15" fmla="*/ 1467 h 2194"/>
                <a:gd name="T16" fmla="*/ 1609 w 2394"/>
                <a:gd name="T17" fmla="*/ 1411 h 2194"/>
                <a:gd name="T18" fmla="*/ 1857 w 2394"/>
                <a:gd name="T19" fmla="*/ 1345 h 2194"/>
                <a:gd name="T20" fmla="*/ 2104 w 2394"/>
                <a:gd name="T21" fmla="*/ 1277 h 2194"/>
                <a:gd name="T22" fmla="*/ 290 w 2394"/>
                <a:gd name="T23" fmla="*/ 1277 h 2194"/>
                <a:gd name="T24" fmla="*/ 2195 w 2394"/>
                <a:gd name="T25" fmla="*/ 2194 h 2194"/>
                <a:gd name="T26" fmla="*/ 2305 w 2394"/>
                <a:gd name="T27" fmla="*/ 1220 h 2194"/>
                <a:gd name="T28" fmla="*/ 0 w 2394"/>
                <a:gd name="T29" fmla="*/ 1192 h 2194"/>
                <a:gd name="T30" fmla="*/ 143 w 2394"/>
                <a:gd name="T31" fmla="*/ 1235 h 2194"/>
                <a:gd name="T32" fmla="*/ 0 w 2394"/>
                <a:gd name="T33" fmla="*/ 2194 h 2194"/>
                <a:gd name="T34" fmla="*/ 2394 w 2394"/>
                <a:gd name="T35" fmla="*/ 363 h 2194"/>
                <a:gd name="T36" fmla="*/ 2318 w 2394"/>
                <a:gd name="T37" fmla="*/ 1091 h 2194"/>
                <a:gd name="T38" fmla="*/ 2162 w 2394"/>
                <a:gd name="T39" fmla="*/ 1137 h 2194"/>
                <a:gd name="T40" fmla="*/ 1973 w 2394"/>
                <a:gd name="T41" fmla="*/ 1189 h 2194"/>
                <a:gd name="T42" fmla="*/ 1771 w 2394"/>
                <a:gd name="T43" fmla="*/ 1244 h 2194"/>
                <a:gd name="T44" fmla="*/ 1572 w 2394"/>
                <a:gd name="T45" fmla="*/ 1298 h 2194"/>
                <a:gd name="T46" fmla="*/ 1397 w 2394"/>
                <a:gd name="T47" fmla="*/ 1344 h 2194"/>
                <a:gd name="T48" fmla="*/ 1383 w 2394"/>
                <a:gd name="T49" fmla="*/ 1211 h 2194"/>
                <a:gd name="T50" fmla="*/ 1324 w 2394"/>
                <a:gd name="T51" fmla="*/ 1165 h 2194"/>
                <a:gd name="T52" fmla="*/ 1030 w 2394"/>
                <a:gd name="T53" fmla="*/ 1165 h 2194"/>
                <a:gd name="T54" fmla="*/ 971 w 2394"/>
                <a:gd name="T55" fmla="*/ 1211 h 2194"/>
                <a:gd name="T56" fmla="*/ 958 w 2394"/>
                <a:gd name="T57" fmla="*/ 1333 h 2194"/>
                <a:gd name="T58" fmla="*/ 771 w 2394"/>
                <a:gd name="T59" fmla="*/ 1283 h 2194"/>
                <a:gd name="T60" fmla="*/ 566 w 2394"/>
                <a:gd name="T61" fmla="*/ 1229 h 2194"/>
                <a:gd name="T62" fmla="*/ 362 w 2394"/>
                <a:gd name="T63" fmla="*/ 1173 h 2194"/>
                <a:gd name="T64" fmla="*/ 179 w 2394"/>
                <a:gd name="T65" fmla="*/ 1121 h 2194"/>
                <a:gd name="T66" fmla="*/ 35 w 2394"/>
                <a:gd name="T67" fmla="*/ 1078 h 2194"/>
                <a:gd name="T68" fmla="*/ 956 w 2394"/>
                <a:gd name="T69" fmla="*/ 0 h 2194"/>
                <a:gd name="T70" fmla="*/ 1508 w 2394"/>
                <a:gd name="T71" fmla="*/ 14 h 2194"/>
                <a:gd name="T72" fmla="*/ 1591 w 2394"/>
                <a:gd name="T73" fmla="*/ 72 h 2194"/>
                <a:gd name="T74" fmla="*/ 1635 w 2394"/>
                <a:gd name="T75" fmla="*/ 165 h 2194"/>
                <a:gd name="T76" fmla="*/ 1517 w 2394"/>
                <a:gd name="T77" fmla="*/ 243 h 2194"/>
                <a:gd name="T78" fmla="*/ 1507 w 2394"/>
                <a:gd name="T79" fmla="*/ 188 h 2194"/>
                <a:gd name="T80" fmla="*/ 1459 w 2394"/>
                <a:gd name="T81" fmla="*/ 151 h 2194"/>
                <a:gd name="T82" fmla="*/ 935 w 2394"/>
                <a:gd name="T83" fmla="*/ 151 h 2194"/>
                <a:gd name="T84" fmla="*/ 887 w 2394"/>
                <a:gd name="T85" fmla="*/ 188 h 2194"/>
                <a:gd name="T86" fmla="*/ 877 w 2394"/>
                <a:gd name="T87" fmla="*/ 243 h 2194"/>
                <a:gd name="T88" fmla="*/ 759 w 2394"/>
                <a:gd name="T89" fmla="*/ 165 h 2194"/>
                <a:gd name="T90" fmla="*/ 803 w 2394"/>
                <a:gd name="T91" fmla="*/ 72 h 2194"/>
                <a:gd name="T92" fmla="*/ 886 w 2394"/>
                <a:gd name="T93" fmla="*/ 14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94" h="2194">
                  <a:moveTo>
                    <a:pt x="290" y="1277"/>
                  </a:moveTo>
                  <a:lnTo>
                    <a:pt x="375" y="1300"/>
                  </a:lnTo>
                  <a:lnTo>
                    <a:pt x="461" y="1324"/>
                  </a:lnTo>
                  <a:lnTo>
                    <a:pt x="549" y="1348"/>
                  </a:lnTo>
                  <a:lnTo>
                    <a:pt x="637" y="1371"/>
                  </a:lnTo>
                  <a:lnTo>
                    <a:pt x="723" y="1394"/>
                  </a:lnTo>
                  <a:lnTo>
                    <a:pt x="806" y="1417"/>
                  </a:lnTo>
                  <a:lnTo>
                    <a:pt x="885" y="1438"/>
                  </a:lnTo>
                  <a:lnTo>
                    <a:pt x="958" y="1457"/>
                  </a:lnTo>
                  <a:lnTo>
                    <a:pt x="958" y="1581"/>
                  </a:lnTo>
                  <a:lnTo>
                    <a:pt x="961" y="1607"/>
                  </a:lnTo>
                  <a:lnTo>
                    <a:pt x="971" y="1630"/>
                  </a:lnTo>
                  <a:lnTo>
                    <a:pt x="987" y="1651"/>
                  </a:lnTo>
                  <a:lnTo>
                    <a:pt x="1007" y="1666"/>
                  </a:lnTo>
                  <a:lnTo>
                    <a:pt x="1030" y="1676"/>
                  </a:lnTo>
                  <a:lnTo>
                    <a:pt x="1057" y="1680"/>
                  </a:lnTo>
                  <a:lnTo>
                    <a:pt x="1297" y="1680"/>
                  </a:lnTo>
                  <a:lnTo>
                    <a:pt x="1324" y="1676"/>
                  </a:lnTo>
                  <a:lnTo>
                    <a:pt x="1347" y="1666"/>
                  </a:lnTo>
                  <a:lnTo>
                    <a:pt x="1367" y="1651"/>
                  </a:lnTo>
                  <a:lnTo>
                    <a:pt x="1383" y="1630"/>
                  </a:lnTo>
                  <a:lnTo>
                    <a:pt x="1393" y="1607"/>
                  </a:lnTo>
                  <a:lnTo>
                    <a:pt x="1397" y="1581"/>
                  </a:lnTo>
                  <a:lnTo>
                    <a:pt x="1397" y="1467"/>
                  </a:lnTo>
                  <a:lnTo>
                    <a:pt x="1462" y="1450"/>
                  </a:lnTo>
                  <a:lnTo>
                    <a:pt x="1533" y="1432"/>
                  </a:lnTo>
                  <a:lnTo>
                    <a:pt x="1609" y="1411"/>
                  </a:lnTo>
                  <a:lnTo>
                    <a:pt x="1690" y="1390"/>
                  </a:lnTo>
                  <a:lnTo>
                    <a:pt x="1773" y="1368"/>
                  </a:lnTo>
                  <a:lnTo>
                    <a:pt x="1857" y="1345"/>
                  </a:lnTo>
                  <a:lnTo>
                    <a:pt x="1941" y="1322"/>
                  </a:lnTo>
                  <a:lnTo>
                    <a:pt x="2023" y="1300"/>
                  </a:lnTo>
                  <a:lnTo>
                    <a:pt x="2104" y="1277"/>
                  </a:lnTo>
                  <a:lnTo>
                    <a:pt x="2104" y="2194"/>
                  </a:lnTo>
                  <a:lnTo>
                    <a:pt x="290" y="2194"/>
                  </a:lnTo>
                  <a:lnTo>
                    <a:pt x="290" y="1277"/>
                  </a:lnTo>
                  <a:close/>
                  <a:moveTo>
                    <a:pt x="2394" y="1192"/>
                  </a:moveTo>
                  <a:lnTo>
                    <a:pt x="2394" y="2194"/>
                  </a:lnTo>
                  <a:lnTo>
                    <a:pt x="2195" y="2194"/>
                  </a:lnTo>
                  <a:lnTo>
                    <a:pt x="2195" y="1252"/>
                  </a:lnTo>
                  <a:lnTo>
                    <a:pt x="2251" y="1235"/>
                  </a:lnTo>
                  <a:lnTo>
                    <a:pt x="2305" y="1220"/>
                  </a:lnTo>
                  <a:lnTo>
                    <a:pt x="2352" y="1206"/>
                  </a:lnTo>
                  <a:lnTo>
                    <a:pt x="2394" y="1192"/>
                  </a:lnTo>
                  <a:close/>
                  <a:moveTo>
                    <a:pt x="0" y="1192"/>
                  </a:moveTo>
                  <a:lnTo>
                    <a:pt x="42" y="1206"/>
                  </a:lnTo>
                  <a:lnTo>
                    <a:pt x="89" y="1220"/>
                  </a:lnTo>
                  <a:lnTo>
                    <a:pt x="143" y="1235"/>
                  </a:lnTo>
                  <a:lnTo>
                    <a:pt x="200" y="1252"/>
                  </a:lnTo>
                  <a:lnTo>
                    <a:pt x="200" y="2194"/>
                  </a:lnTo>
                  <a:lnTo>
                    <a:pt x="0" y="2194"/>
                  </a:lnTo>
                  <a:lnTo>
                    <a:pt x="0" y="1192"/>
                  </a:lnTo>
                  <a:close/>
                  <a:moveTo>
                    <a:pt x="0" y="363"/>
                  </a:moveTo>
                  <a:lnTo>
                    <a:pt x="2394" y="363"/>
                  </a:lnTo>
                  <a:lnTo>
                    <a:pt x="2394" y="1067"/>
                  </a:lnTo>
                  <a:lnTo>
                    <a:pt x="2359" y="1078"/>
                  </a:lnTo>
                  <a:lnTo>
                    <a:pt x="2318" y="1091"/>
                  </a:lnTo>
                  <a:lnTo>
                    <a:pt x="2271" y="1105"/>
                  </a:lnTo>
                  <a:lnTo>
                    <a:pt x="2219" y="1120"/>
                  </a:lnTo>
                  <a:lnTo>
                    <a:pt x="2162" y="1137"/>
                  </a:lnTo>
                  <a:lnTo>
                    <a:pt x="2103" y="1154"/>
                  </a:lnTo>
                  <a:lnTo>
                    <a:pt x="2039" y="1171"/>
                  </a:lnTo>
                  <a:lnTo>
                    <a:pt x="1973" y="1189"/>
                  </a:lnTo>
                  <a:lnTo>
                    <a:pt x="1907" y="1207"/>
                  </a:lnTo>
                  <a:lnTo>
                    <a:pt x="1839" y="1226"/>
                  </a:lnTo>
                  <a:lnTo>
                    <a:pt x="1771" y="1244"/>
                  </a:lnTo>
                  <a:lnTo>
                    <a:pt x="1704" y="1263"/>
                  </a:lnTo>
                  <a:lnTo>
                    <a:pt x="1637" y="1279"/>
                  </a:lnTo>
                  <a:lnTo>
                    <a:pt x="1572" y="1298"/>
                  </a:lnTo>
                  <a:lnTo>
                    <a:pt x="1510" y="1313"/>
                  </a:lnTo>
                  <a:lnTo>
                    <a:pt x="1451" y="1329"/>
                  </a:lnTo>
                  <a:lnTo>
                    <a:pt x="1397" y="1344"/>
                  </a:lnTo>
                  <a:lnTo>
                    <a:pt x="1397" y="1260"/>
                  </a:lnTo>
                  <a:lnTo>
                    <a:pt x="1393" y="1234"/>
                  </a:lnTo>
                  <a:lnTo>
                    <a:pt x="1383" y="1211"/>
                  </a:lnTo>
                  <a:lnTo>
                    <a:pt x="1367" y="1190"/>
                  </a:lnTo>
                  <a:lnTo>
                    <a:pt x="1347" y="1174"/>
                  </a:lnTo>
                  <a:lnTo>
                    <a:pt x="1324" y="1165"/>
                  </a:lnTo>
                  <a:lnTo>
                    <a:pt x="1297" y="1161"/>
                  </a:lnTo>
                  <a:lnTo>
                    <a:pt x="1057" y="1161"/>
                  </a:lnTo>
                  <a:lnTo>
                    <a:pt x="1030" y="1165"/>
                  </a:lnTo>
                  <a:lnTo>
                    <a:pt x="1007" y="1174"/>
                  </a:lnTo>
                  <a:lnTo>
                    <a:pt x="987" y="1190"/>
                  </a:lnTo>
                  <a:lnTo>
                    <a:pt x="971" y="1211"/>
                  </a:lnTo>
                  <a:lnTo>
                    <a:pt x="961" y="1234"/>
                  </a:lnTo>
                  <a:lnTo>
                    <a:pt x="958" y="1260"/>
                  </a:lnTo>
                  <a:lnTo>
                    <a:pt x="958" y="1333"/>
                  </a:lnTo>
                  <a:lnTo>
                    <a:pt x="898" y="1317"/>
                  </a:lnTo>
                  <a:lnTo>
                    <a:pt x="837" y="1301"/>
                  </a:lnTo>
                  <a:lnTo>
                    <a:pt x="771" y="1283"/>
                  </a:lnTo>
                  <a:lnTo>
                    <a:pt x="704" y="1266"/>
                  </a:lnTo>
                  <a:lnTo>
                    <a:pt x="635" y="1247"/>
                  </a:lnTo>
                  <a:lnTo>
                    <a:pt x="566" y="1229"/>
                  </a:lnTo>
                  <a:lnTo>
                    <a:pt x="497" y="1209"/>
                  </a:lnTo>
                  <a:lnTo>
                    <a:pt x="429" y="1191"/>
                  </a:lnTo>
                  <a:lnTo>
                    <a:pt x="362" y="1173"/>
                  </a:lnTo>
                  <a:lnTo>
                    <a:pt x="297" y="1155"/>
                  </a:lnTo>
                  <a:lnTo>
                    <a:pt x="236" y="1138"/>
                  </a:lnTo>
                  <a:lnTo>
                    <a:pt x="179" y="1121"/>
                  </a:lnTo>
                  <a:lnTo>
                    <a:pt x="126" y="1105"/>
                  </a:lnTo>
                  <a:lnTo>
                    <a:pt x="77" y="1091"/>
                  </a:lnTo>
                  <a:lnTo>
                    <a:pt x="35" y="1078"/>
                  </a:lnTo>
                  <a:lnTo>
                    <a:pt x="0" y="1067"/>
                  </a:lnTo>
                  <a:lnTo>
                    <a:pt x="0" y="363"/>
                  </a:lnTo>
                  <a:close/>
                  <a:moveTo>
                    <a:pt x="956" y="0"/>
                  </a:moveTo>
                  <a:lnTo>
                    <a:pt x="1438" y="0"/>
                  </a:lnTo>
                  <a:lnTo>
                    <a:pt x="1474" y="4"/>
                  </a:lnTo>
                  <a:lnTo>
                    <a:pt x="1508" y="14"/>
                  </a:lnTo>
                  <a:lnTo>
                    <a:pt x="1539" y="28"/>
                  </a:lnTo>
                  <a:lnTo>
                    <a:pt x="1567" y="47"/>
                  </a:lnTo>
                  <a:lnTo>
                    <a:pt x="1591" y="72"/>
                  </a:lnTo>
                  <a:lnTo>
                    <a:pt x="1611" y="99"/>
                  </a:lnTo>
                  <a:lnTo>
                    <a:pt x="1625" y="131"/>
                  </a:lnTo>
                  <a:lnTo>
                    <a:pt x="1635" y="165"/>
                  </a:lnTo>
                  <a:lnTo>
                    <a:pt x="1637" y="200"/>
                  </a:lnTo>
                  <a:lnTo>
                    <a:pt x="1637" y="243"/>
                  </a:lnTo>
                  <a:lnTo>
                    <a:pt x="1517" y="243"/>
                  </a:lnTo>
                  <a:lnTo>
                    <a:pt x="1517" y="228"/>
                  </a:lnTo>
                  <a:lnTo>
                    <a:pt x="1515" y="207"/>
                  </a:lnTo>
                  <a:lnTo>
                    <a:pt x="1507" y="188"/>
                  </a:lnTo>
                  <a:lnTo>
                    <a:pt x="1494" y="171"/>
                  </a:lnTo>
                  <a:lnTo>
                    <a:pt x="1479" y="159"/>
                  </a:lnTo>
                  <a:lnTo>
                    <a:pt x="1459" y="151"/>
                  </a:lnTo>
                  <a:lnTo>
                    <a:pt x="1438" y="148"/>
                  </a:lnTo>
                  <a:lnTo>
                    <a:pt x="956" y="148"/>
                  </a:lnTo>
                  <a:lnTo>
                    <a:pt x="935" y="151"/>
                  </a:lnTo>
                  <a:lnTo>
                    <a:pt x="915" y="159"/>
                  </a:lnTo>
                  <a:lnTo>
                    <a:pt x="900" y="171"/>
                  </a:lnTo>
                  <a:lnTo>
                    <a:pt x="887" y="188"/>
                  </a:lnTo>
                  <a:lnTo>
                    <a:pt x="879" y="207"/>
                  </a:lnTo>
                  <a:lnTo>
                    <a:pt x="877" y="228"/>
                  </a:lnTo>
                  <a:lnTo>
                    <a:pt x="877" y="243"/>
                  </a:lnTo>
                  <a:lnTo>
                    <a:pt x="757" y="243"/>
                  </a:lnTo>
                  <a:lnTo>
                    <a:pt x="757" y="200"/>
                  </a:lnTo>
                  <a:lnTo>
                    <a:pt x="759" y="165"/>
                  </a:lnTo>
                  <a:lnTo>
                    <a:pt x="769" y="131"/>
                  </a:lnTo>
                  <a:lnTo>
                    <a:pt x="783" y="99"/>
                  </a:lnTo>
                  <a:lnTo>
                    <a:pt x="803" y="72"/>
                  </a:lnTo>
                  <a:lnTo>
                    <a:pt x="827" y="47"/>
                  </a:lnTo>
                  <a:lnTo>
                    <a:pt x="855" y="28"/>
                  </a:lnTo>
                  <a:lnTo>
                    <a:pt x="886" y="14"/>
                  </a:lnTo>
                  <a:lnTo>
                    <a:pt x="920" y="4"/>
                  </a:lnTo>
                  <a:lnTo>
                    <a:pt x="95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83" name="Rectangle 19"/>
            <p:cNvSpPr>
              <a:spLocks noChangeArrowheads="1"/>
            </p:cNvSpPr>
            <p:nvPr/>
          </p:nvSpPr>
          <p:spPr bwMode="auto">
            <a:xfrm>
              <a:off x="2586" y="2324"/>
              <a:ext cx="40" cy="56"/>
            </a:xfrm>
            <a:prstGeom prst="rect">
              <a:avLst/>
            </a:prstGeom>
            <a:solidFill>
              <a:srgbClr val="AAD04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grpSp>
      <p:sp>
        <p:nvSpPr>
          <p:cNvPr id="285" name="AutoShape 28"/>
          <p:cNvSpPr>
            <a:spLocks/>
          </p:cNvSpPr>
          <p:nvPr/>
        </p:nvSpPr>
        <p:spPr bwMode="auto">
          <a:xfrm>
            <a:off x="6760128" y="4096800"/>
            <a:ext cx="710974" cy="534831"/>
          </a:xfrm>
          <a:custGeom>
            <a:avLst/>
            <a:gdLst/>
            <a:ahLst/>
            <a:cxnLst/>
            <a:rect l="0" t="0" r="r" b="b"/>
            <a:pathLst>
              <a:path w="21600" h="21600">
                <a:moveTo>
                  <a:pt x="21600" y="0"/>
                </a:moveTo>
                <a:lnTo>
                  <a:pt x="0" y="16563"/>
                </a:lnTo>
                <a:lnTo>
                  <a:pt x="0" y="21600"/>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1" name="AutoShape 2"/>
          <p:cNvSpPr>
            <a:spLocks/>
          </p:cNvSpPr>
          <p:nvPr/>
        </p:nvSpPr>
        <p:spPr bwMode="auto">
          <a:xfrm>
            <a:off x="8886645" y="4096795"/>
            <a:ext cx="1421947" cy="409930"/>
          </a:xfrm>
          <a:custGeom>
            <a:avLst/>
            <a:gdLst/>
            <a:ahLst/>
            <a:cxnLst/>
            <a:rect l="0" t="0" r="r" b="b"/>
            <a:pathLst>
              <a:path w="21600" h="21600">
                <a:moveTo>
                  <a:pt x="21600" y="0"/>
                </a:moveTo>
                <a:lnTo>
                  <a:pt x="10800" y="21600"/>
                </a:lnTo>
                <a:lnTo>
                  <a:pt x="0" y="0"/>
                </a:lnTo>
              </a:path>
            </a:pathLst>
          </a:custGeom>
          <a:noFill/>
          <a:ln w="12700" cap="flat">
            <a:solidFill>
              <a:srgbClr val="F9BD46">
                <a:alpha val="18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2" name="Line 3"/>
          <p:cNvSpPr>
            <a:spLocks noChangeShapeType="1"/>
          </p:cNvSpPr>
          <p:nvPr/>
        </p:nvSpPr>
        <p:spPr bwMode="auto">
          <a:xfrm flipH="1">
            <a:off x="8886647" y="2867006"/>
            <a:ext cx="712576" cy="411532"/>
          </a:xfrm>
          <a:prstGeom prst="line">
            <a:avLst/>
          </a:prstGeom>
          <a:noFill/>
          <a:ln w="12700" cap="flat">
            <a:solidFill>
              <a:srgbClr val="F9BD46">
                <a:alpha val="20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3" name="Line 4"/>
          <p:cNvSpPr>
            <a:spLocks noChangeShapeType="1"/>
          </p:cNvSpPr>
          <p:nvPr/>
        </p:nvSpPr>
        <p:spPr bwMode="auto">
          <a:xfrm flipH="1">
            <a:off x="3906631" y="2047145"/>
            <a:ext cx="0" cy="821463"/>
          </a:xfrm>
          <a:prstGeom prst="line">
            <a:avLst/>
          </a:prstGeom>
          <a:noFill/>
          <a:ln w="12700" cap="flat">
            <a:solidFill>
              <a:srgbClr val="F9BD46">
                <a:alpha val="18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5" name="Line 6"/>
          <p:cNvSpPr>
            <a:spLocks noChangeShapeType="1"/>
          </p:cNvSpPr>
          <p:nvPr/>
        </p:nvSpPr>
        <p:spPr bwMode="auto">
          <a:xfrm>
            <a:off x="2483085" y="2868606"/>
            <a:ext cx="710974" cy="411531"/>
          </a:xfrm>
          <a:prstGeom prst="line">
            <a:avLst/>
          </a:prstGeom>
          <a:noFill/>
          <a:ln w="12700" cap="flat">
            <a:solidFill>
              <a:srgbClr val="F9BD46">
                <a:alpha val="20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6" name="AutoShape 7"/>
          <p:cNvSpPr>
            <a:spLocks/>
          </p:cNvSpPr>
          <p:nvPr/>
        </p:nvSpPr>
        <p:spPr bwMode="auto">
          <a:xfrm>
            <a:off x="3964279" y="1714075"/>
            <a:ext cx="1293844" cy="1494006"/>
          </a:xfrm>
          <a:custGeom>
            <a:avLst/>
            <a:gdLst/>
            <a:ahLst/>
            <a:cxnLst/>
            <a:rect l="0" t="0" r="r" b="b"/>
            <a:pathLst>
              <a:path w="21600" h="21600">
                <a:moveTo>
                  <a:pt x="21600" y="16200"/>
                </a:moveTo>
                <a:lnTo>
                  <a:pt x="10800" y="21600"/>
                </a:lnTo>
                <a:lnTo>
                  <a:pt x="0" y="16200"/>
                </a:lnTo>
                <a:lnTo>
                  <a:pt x="0" y="5400"/>
                </a:lnTo>
                <a:lnTo>
                  <a:pt x="10800" y="0"/>
                </a:lnTo>
              </a:path>
            </a:pathLst>
          </a:custGeom>
          <a:noFill/>
          <a:ln w="12700" cap="flat">
            <a:solidFill>
              <a:srgbClr val="F9BD46">
                <a:alpha val="19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7" name="Line 8"/>
          <p:cNvSpPr>
            <a:spLocks noChangeShapeType="1"/>
          </p:cNvSpPr>
          <p:nvPr/>
        </p:nvSpPr>
        <p:spPr bwMode="auto">
          <a:xfrm flipH="1">
            <a:off x="5330174" y="2047142"/>
            <a:ext cx="0" cy="142515"/>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9" name="Line 10"/>
          <p:cNvSpPr>
            <a:spLocks noChangeShapeType="1"/>
          </p:cNvSpPr>
          <p:nvPr/>
        </p:nvSpPr>
        <p:spPr bwMode="auto">
          <a:xfrm flipH="1">
            <a:off x="8174067" y="2047145"/>
            <a:ext cx="0" cy="821463"/>
          </a:xfrm>
          <a:prstGeom prst="line">
            <a:avLst/>
          </a:prstGeom>
          <a:noFill/>
          <a:ln w="12700" cap="flat">
            <a:solidFill>
              <a:srgbClr val="F9BD46">
                <a:alpha val="18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20" name="AutoShape 11"/>
          <p:cNvSpPr>
            <a:spLocks/>
          </p:cNvSpPr>
          <p:nvPr/>
        </p:nvSpPr>
        <p:spPr bwMode="auto">
          <a:xfrm>
            <a:off x="6811372" y="1714075"/>
            <a:ext cx="646922" cy="1120904"/>
          </a:xfrm>
          <a:custGeom>
            <a:avLst/>
            <a:gdLst/>
            <a:ahLst/>
            <a:cxnLst/>
            <a:rect l="0" t="0" r="r" b="b"/>
            <a:pathLst>
              <a:path w="21600" h="21600">
                <a:moveTo>
                  <a:pt x="0" y="21600"/>
                </a:moveTo>
                <a:lnTo>
                  <a:pt x="0" y="7200"/>
                </a:lnTo>
                <a:lnTo>
                  <a:pt x="21600" y="0"/>
                </a:lnTo>
              </a:path>
            </a:pathLst>
          </a:custGeom>
          <a:noFill/>
          <a:ln w="12700" cap="flat">
            <a:solidFill>
              <a:srgbClr val="F9BD46">
                <a:alpha val="19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21" name="Line 12"/>
          <p:cNvSpPr>
            <a:spLocks noChangeShapeType="1"/>
          </p:cNvSpPr>
          <p:nvPr/>
        </p:nvSpPr>
        <p:spPr bwMode="auto">
          <a:xfrm rot="10800000" flipH="1">
            <a:off x="6041148" y="3290847"/>
            <a:ext cx="0" cy="821461"/>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24" name="AutoShape 15"/>
          <p:cNvSpPr>
            <a:spLocks/>
          </p:cNvSpPr>
          <p:nvPr/>
        </p:nvSpPr>
        <p:spPr bwMode="auto">
          <a:xfrm>
            <a:off x="1773713" y="4096795"/>
            <a:ext cx="1421947" cy="409930"/>
          </a:xfrm>
          <a:custGeom>
            <a:avLst/>
            <a:gdLst/>
            <a:ahLst/>
            <a:cxnLst/>
            <a:rect l="0" t="0" r="r" b="b"/>
            <a:pathLst>
              <a:path w="21600" h="21600">
                <a:moveTo>
                  <a:pt x="21600" y="0"/>
                </a:moveTo>
                <a:lnTo>
                  <a:pt x="10800" y="21600"/>
                </a:lnTo>
                <a:lnTo>
                  <a:pt x="0" y="0"/>
                </a:lnTo>
              </a:path>
            </a:pathLst>
          </a:custGeom>
          <a:noFill/>
          <a:ln w="12700" cap="flat">
            <a:solidFill>
              <a:srgbClr val="F9BD46">
                <a:alpha val="18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26" name="AutoShape 17"/>
          <p:cNvSpPr>
            <a:spLocks/>
          </p:cNvSpPr>
          <p:nvPr/>
        </p:nvSpPr>
        <p:spPr bwMode="auto">
          <a:xfrm>
            <a:off x="3195658" y="3276935"/>
            <a:ext cx="710974" cy="1365902"/>
          </a:xfrm>
          <a:custGeom>
            <a:avLst/>
            <a:gdLst/>
            <a:ahLst/>
            <a:cxnLst/>
            <a:rect l="0" t="0" r="r" b="b"/>
            <a:pathLst>
              <a:path w="21600" h="21600">
                <a:moveTo>
                  <a:pt x="0" y="0"/>
                </a:moveTo>
                <a:lnTo>
                  <a:pt x="0" y="12993"/>
                </a:lnTo>
                <a:lnTo>
                  <a:pt x="21600" y="19490"/>
                </a:lnTo>
                <a:lnTo>
                  <a:pt x="21600" y="21600"/>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27" name="Line 18"/>
          <p:cNvSpPr>
            <a:spLocks noChangeShapeType="1"/>
          </p:cNvSpPr>
          <p:nvPr/>
        </p:nvSpPr>
        <p:spPr bwMode="auto">
          <a:xfrm>
            <a:off x="3908231" y="2867006"/>
            <a:ext cx="710974" cy="411532"/>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30" name="AutoShape 21"/>
          <p:cNvSpPr>
            <a:spLocks/>
          </p:cNvSpPr>
          <p:nvPr/>
        </p:nvSpPr>
        <p:spPr bwMode="auto">
          <a:xfrm>
            <a:off x="4617605" y="4096797"/>
            <a:ext cx="710974" cy="539636"/>
          </a:xfrm>
          <a:custGeom>
            <a:avLst/>
            <a:gdLst/>
            <a:ahLst/>
            <a:cxnLst/>
            <a:rect l="0" t="0" r="r" b="b"/>
            <a:pathLst>
              <a:path w="21600" h="21600">
                <a:moveTo>
                  <a:pt x="0" y="0"/>
                </a:moveTo>
                <a:lnTo>
                  <a:pt x="21600" y="16433"/>
                </a:lnTo>
                <a:lnTo>
                  <a:pt x="21600" y="21600"/>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31" name="AutoShape 22"/>
          <p:cNvSpPr>
            <a:spLocks/>
          </p:cNvSpPr>
          <p:nvPr/>
        </p:nvSpPr>
        <p:spPr bwMode="auto">
          <a:xfrm>
            <a:off x="5334984" y="2867002"/>
            <a:ext cx="710974" cy="410408"/>
          </a:xfrm>
          <a:custGeom>
            <a:avLst/>
            <a:gdLst>
              <a:gd name="connsiteX0" fmla="*/ 21600 w 21600"/>
              <a:gd name="connsiteY0" fmla="*/ 7103 h 7199"/>
              <a:gd name="connsiteX1" fmla="*/ 21600 w 21600"/>
              <a:gd name="connsiteY1" fmla="*/ 7199 h 7199"/>
              <a:gd name="connsiteX2" fmla="*/ 0 w 21600"/>
              <a:gd name="connsiteY2" fmla="*/ 0 h 7199"/>
            </a:gdLst>
            <a:ahLst/>
            <a:cxnLst>
              <a:cxn ang="0">
                <a:pos x="connsiteX0" y="connsiteY0"/>
              </a:cxn>
              <a:cxn ang="0">
                <a:pos x="connsiteX1" y="connsiteY1"/>
              </a:cxn>
              <a:cxn ang="0">
                <a:pos x="connsiteX2" y="connsiteY2"/>
              </a:cxn>
            </a:cxnLst>
            <a:rect l="l" t="t" r="r" b="b"/>
            <a:pathLst>
              <a:path w="21600" h="7199">
                <a:moveTo>
                  <a:pt x="21600" y="7103"/>
                </a:moveTo>
                <a:lnTo>
                  <a:pt x="21600" y="7199"/>
                </a:lnTo>
                <a:lnTo>
                  <a:pt x="0" y="0"/>
                </a:lnTo>
              </a:path>
            </a:pathLst>
          </a:cu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32" name="Line 23"/>
          <p:cNvSpPr>
            <a:spLocks noChangeShapeType="1"/>
          </p:cNvSpPr>
          <p:nvPr/>
        </p:nvSpPr>
        <p:spPr bwMode="auto">
          <a:xfrm rot="10800000" flipH="1">
            <a:off x="5333376" y="4093594"/>
            <a:ext cx="710974" cy="411532"/>
          </a:xfrm>
          <a:prstGeom prst="line">
            <a:avLst/>
          </a:pr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36" name="Line 27"/>
          <p:cNvSpPr>
            <a:spLocks noChangeShapeType="1"/>
          </p:cNvSpPr>
          <p:nvPr/>
        </p:nvSpPr>
        <p:spPr bwMode="auto">
          <a:xfrm flipH="1">
            <a:off x="7464701" y="2867006"/>
            <a:ext cx="712576" cy="411532"/>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38" name="AutoShape 29"/>
          <p:cNvSpPr>
            <a:spLocks/>
          </p:cNvSpPr>
          <p:nvPr/>
        </p:nvSpPr>
        <p:spPr bwMode="auto">
          <a:xfrm>
            <a:off x="6042750" y="2867002"/>
            <a:ext cx="710974" cy="410408"/>
          </a:xfrm>
          <a:custGeom>
            <a:avLst/>
            <a:gdLst>
              <a:gd name="connsiteX0" fmla="*/ 753 w 21600"/>
              <a:gd name="connsiteY0" fmla="*/ 6813 h 7199"/>
              <a:gd name="connsiteX1" fmla="*/ 0 w 21600"/>
              <a:gd name="connsiteY1" fmla="*/ 7199 h 7199"/>
              <a:gd name="connsiteX2" fmla="*/ 21600 w 21600"/>
              <a:gd name="connsiteY2" fmla="*/ 0 h 7199"/>
            </a:gdLst>
            <a:ahLst/>
            <a:cxnLst>
              <a:cxn ang="0">
                <a:pos x="connsiteX0" y="connsiteY0"/>
              </a:cxn>
              <a:cxn ang="0">
                <a:pos x="connsiteX1" y="connsiteY1"/>
              </a:cxn>
              <a:cxn ang="0">
                <a:pos x="connsiteX2" y="connsiteY2"/>
              </a:cxn>
            </a:cxnLst>
            <a:rect l="l" t="t" r="r" b="b"/>
            <a:pathLst>
              <a:path w="21600" h="7199">
                <a:moveTo>
                  <a:pt x="753" y="6813"/>
                </a:moveTo>
                <a:lnTo>
                  <a:pt x="0" y="7199"/>
                </a:lnTo>
                <a:lnTo>
                  <a:pt x="21600" y="0"/>
                </a:lnTo>
              </a:path>
            </a:pathLst>
          </a:cu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1" name="AutoShape 32"/>
          <p:cNvSpPr>
            <a:spLocks/>
          </p:cNvSpPr>
          <p:nvPr/>
        </p:nvSpPr>
        <p:spPr bwMode="auto">
          <a:xfrm>
            <a:off x="6747317" y="1637213"/>
            <a:ext cx="2986409" cy="807051"/>
          </a:xfrm>
          <a:custGeom>
            <a:avLst/>
            <a:gdLst/>
            <a:ahLst/>
            <a:cxnLst/>
            <a:rect l="0" t="0" r="r" b="b"/>
            <a:pathLst>
              <a:path w="21600" h="21600">
                <a:moveTo>
                  <a:pt x="10" y="10978"/>
                </a:moveTo>
                <a:lnTo>
                  <a:pt x="0" y="10978"/>
                </a:lnTo>
                <a:lnTo>
                  <a:pt x="5145" y="0"/>
                </a:lnTo>
                <a:lnTo>
                  <a:pt x="10289" y="10978"/>
                </a:lnTo>
                <a:lnTo>
                  <a:pt x="10280" y="10978"/>
                </a:lnTo>
                <a:lnTo>
                  <a:pt x="15424" y="0"/>
                </a:lnTo>
                <a:lnTo>
                  <a:pt x="20569" y="10978"/>
                </a:lnTo>
                <a:lnTo>
                  <a:pt x="20569" y="21600"/>
                </a:lnTo>
                <a:lnTo>
                  <a:pt x="21600" y="21600"/>
                </a:lnTo>
              </a:path>
            </a:pathLst>
          </a:custGeom>
          <a:noFill/>
          <a:ln w="12700" cap="flat">
            <a:solidFill>
              <a:schemeClr val="tx1">
                <a:lumMod val="85000"/>
                <a:alpha val="1700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2" name="Line 33"/>
          <p:cNvSpPr>
            <a:spLocks noChangeShapeType="1"/>
          </p:cNvSpPr>
          <p:nvPr/>
        </p:nvSpPr>
        <p:spPr bwMode="auto">
          <a:xfrm rot="10800000" flipH="1">
            <a:off x="6753721" y="2047145"/>
            <a:ext cx="0" cy="821463"/>
          </a:xfrm>
          <a:prstGeom prst="line">
            <a:avLst/>
          </a:prstGeom>
          <a:noFill/>
          <a:ln w="38100" cap="rnd">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3" name="AutoShape 34"/>
          <p:cNvSpPr>
            <a:spLocks/>
          </p:cNvSpPr>
          <p:nvPr/>
        </p:nvSpPr>
        <p:spPr bwMode="auto">
          <a:xfrm>
            <a:off x="2350175" y="1637213"/>
            <a:ext cx="2981605" cy="807051"/>
          </a:xfrm>
          <a:custGeom>
            <a:avLst/>
            <a:gdLst/>
            <a:ahLst/>
            <a:cxnLst/>
            <a:rect l="0" t="0" r="r" b="b"/>
            <a:pathLst>
              <a:path w="21600" h="21600">
                <a:moveTo>
                  <a:pt x="0" y="21600"/>
                </a:moveTo>
                <a:lnTo>
                  <a:pt x="997" y="21600"/>
                </a:lnTo>
                <a:lnTo>
                  <a:pt x="997" y="10978"/>
                </a:lnTo>
                <a:lnTo>
                  <a:pt x="6150" y="0"/>
                </a:lnTo>
                <a:lnTo>
                  <a:pt x="11303" y="10978"/>
                </a:lnTo>
                <a:lnTo>
                  <a:pt x="11294" y="10978"/>
                </a:lnTo>
                <a:lnTo>
                  <a:pt x="16447" y="0"/>
                </a:lnTo>
                <a:lnTo>
                  <a:pt x="21600" y="10978"/>
                </a:lnTo>
                <a:lnTo>
                  <a:pt x="21590" y="10978"/>
                </a:lnTo>
              </a:path>
            </a:pathLst>
          </a:custGeom>
          <a:noFill/>
          <a:ln w="12700" cap="flat">
            <a:solidFill>
              <a:srgbClr val="F9BD46">
                <a:alpha val="190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4" name="Line 35"/>
          <p:cNvSpPr>
            <a:spLocks noChangeShapeType="1"/>
          </p:cNvSpPr>
          <p:nvPr/>
        </p:nvSpPr>
        <p:spPr bwMode="auto">
          <a:xfrm rot="10800000" flipH="1">
            <a:off x="5328578" y="2047145"/>
            <a:ext cx="0" cy="821463"/>
          </a:xfrm>
          <a:prstGeom prst="line">
            <a:avLst/>
          </a:prstGeom>
          <a:noFill/>
          <a:ln w="38100" cap="rnd">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5" name="Line 36"/>
          <p:cNvSpPr>
            <a:spLocks noChangeShapeType="1"/>
          </p:cNvSpPr>
          <p:nvPr/>
        </p:nvSpPr>
        <p:spPr bwMode="auto">
          <a:xfrm flipH="1">
            <a:off x="5326979" y="1635611"/>
            <a:ext cx="710974" cy="411531"/>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6" name="Line 37"/>
          <p:cNvSpPr>
            <a:spLocks noChangeShapeType="1"/>
          </p:cNvSpPr>
          <p:nvPr/>
        </p:nvSpPr>
        <p:spPr bwMode="auto">
          <a:xfrm rot="10800000" flipH="1">
            <a:off x="4617609" y="2867006"/>
            <a:ext cx="712576" cy="411532"/>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7" name="Line 38"/>
          <p:cNvSpPr>
            <a:spLocks noChangeShapeType="1"/>
          </p:cNvSpPr>
          <p:nvPr/>
        </p:nvSpPr>
        <p:spPr bwMode="auto">
          <a:xfrm rot="10800000">
            <a:off x="6041151" y="1635611"/>
            <a:ext cx="712575" cy="411531"/>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48" name="Line 39"/>
          <p:cNvSpPr>
            <a:spLocks noChangeShapeType="1"/>
          </p:cNvSpPr>
          <p:nvPr/>
        </p:nvSpPr>
        <p:spPr bwMode="auto">
          <a:xfrm rot="10800000">
            <a:off x="6755323" y="2867006"/>
            <a:ext cx="710974" cy="411532"/>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50" name="Line 41"/>
          <p:cNvSpPr>
            <a:spLocks noChangeShapeType="1"/>
          </p:cNvSpPr>
          <p:nvPr/>
        </p:nvSpPr>
        <p:spPr bwMode="auto">
          <a:xfrm rot="10800000" flipH="1">
            <a:off x="4617604" y="3278537"/>
            <a:ext cx="0" cy="821461"/>
          </a:xfrm>
          <a:prstGeom prst="line">
            <a:avLst/>
          </a:pr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51" name="Line 42"/>
          <p:cNvSpPr>
            <a:spLocks noChangeShapeType="1"/>
          </p:cNvSpPr>
          <p:nvPr/>
        </p:nvSpPr>
        <p:spPr bwMode="auto">
          <a:xfrm rot="10800000" flipH="1">
            <a:off x="7466297" y="3278537"/>
            <a:ext cx="0" cy="821461"/>
          </a:xfrm>
          <a:prstGeom prst="line">
            <a:avLst/>
          </a:pr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284" name="AutoShape 26"/>
          <p:cNvSpPr>
            <a:spLocks/>
          </p:cNvSpPr>
          <p:nvPr/>
        </p:nvSpPr>
        <p:spPr bwMode="auto">
          <a:xfrm>
            <a:off x="8182075" y="3276934"/>
            <a:ext cx="710974" cy="1356294"/>
          </a:xfrm>
          <a:custGeom>
            <a:avLst/>
            <a:gdLst/>
            <a:ahLst/>
            <a:cxnLst/>
            <a:rect l="0" t="0" r="r" b="b"/>
            <a:pathLst>
              <a:path w="21600" h="21600">
                <a:moveTo>
                  <a:pt x="21600" y="0"/>
                </a:moveTo>
                <a:lnTo>
                  <a:pt x="21600" y="1527"/>
                </a:lnTo>
                <a:lnTo>
                  <a:pt x="21600" y="13075"/>
                </a:lnTo>
                <a:lnTo>
                  <a:pt x="0" y="19612"/>
                </a:lnTo>
                <a:lnTo>
                  <a:pt x="0" y="21600"/>
                </a:lnTo>
              </a:path>
            </a:pathLst>
          </a:custGeom>
          <a:noFill/>
          <a:ln w="12700" cap="flat">
            <a:solidFill>
              <a:srgbClr val="F9BD4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09" name="Line 12"/>
          <p:cNvSpPr>
            <a:spLocks noChangeShapeType="1"/>
          </p:cNvSpPr>
          <p:nvPr/>
        </p:nvSpPr>
        <p:spPr bwMode="auto">
          <a:xfrm rot="10800000" flipH="1">
            <a:off x="6052826" y="3290847"/>
            <a:ext cx="0" cy="821461"/>
          </a:xfrm>
          <a:prstGeom prst="line">
            <a:avLst/>
          </a:prstGeom>
          <a:noFill/>
          <a:ln w="38100" cap="flat">
            <a:solidFill>
              <a:srgbClr val="ABCD5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10" name="Title 7"/>
          <p:cNvSpPr>
            <a:spLocks noGrp="1"/>
          </p:cNvSpPr>
          <p:nvPr>
            <p:ph type="title"/>
          </p:nvPr>
        </p:nvSpPr>
        <p:spPr>
          <a:xfrm>
            <a:off x="658046" y="641960"/>
            <a:ext cx="10826496" cy="430887"/>
          </a:xfrm>
        </p:spPr>
        <p:txBody>
          <a:bodyPr/>
          <a:lstStyle/>
          <a:p>
            <a:r>
              <a:rPr lang="en-US" sz="2800" b="0" dirty="0">
                <a:latin typeface="Arial" panose="020B0604020202020204" pitchFamily="34" charset="0"/>
                <a:cs typeface="Arial" panose="020B0604020202020204" pitchFamily="34" charset="0"/>
              </a:rPr>
              <a:t>Esri Services</a:t>
            </a:r>
          </a:p>
        </p:txBody>
      </p:sp>
      <p:grpSp>
        <p:nvGrpSpPr>
          <p:cNvPr id="6" name="Group 5"/>
          <p:cNvGrpSpPr/>
          <p:nvPr/>
        </p:nvGrpSpPr>
        <p:grpSpPr>
          <a:xfrm>
            <a:off x="4675096" y="2943866"/>
            <a:ext cx="1293844" cy="1494006"/>
            <a:chOff x="6879270" y="2653309"/>
            <a:chExt cx="1293844" cy="1494006"/>
          </a:xfrm>
        </p:grpSpPr>
        <p:sp>
          <p:nvSpPr>
            <p:cNvPr id="134" name="AutoShape 25"/>
            <p:cNvSpPr>
              <a:spLocks/>
            </p:cNvSpPr>
            <p:nvPr/>
          </p:nvSpPr>
          <p:spPr bwMode="auto">
            <a:xfrm>
              <a:off x="6879270" y="2653309"/>
              <a:ext cx="1293844" cy="1494006"/>
            </a:xfrm>
            <a:custGeom>
              <a:avLst/>
              <a:gdLst/>
              <a:ahLst/>
              <a:cxnLst/>
              <a:rect l="0" t="0" r="r" b="b"/>
              <a:pathLst>
                <a:path w="21600" h="21600">
                  <a:moveTo>
                    <a:pt x="0" y="5399"/>
                  </a:moveTo>
                  <a:lnTo>
                    <a:pt x="10800" y="0"/>
                  </a:lnTo>
                  <a:lnTo>
                    <a:pt x="21600" y="5399"/>
                  </a:lnTo>
                  <a:lnTo>
                    <a:pt x="21600" y="16200"/>
                  </a:lnTo>
                  <a:lnTo>
                    <a:pt x="10800" y="21600"/>
                  </a:lnTo>
                  <a:lnTo>
                    <a:pt x="0" y="16200"/>
                  </a:lnTo>
                  <a:cubicBezTo>
                    <a:pt x="0" y="16200"/>
                    <a:pt x="0" y="5399"/>
                    <a:pt x="0" y="5399"/>
                  </a:cubicBezTo>
                  <a:close/>
                  <a:moveTo>
                    <a:pt x="0" y="5399"/>
                  </a:moveTo>
                </a:path>
              </a:pathLst>
            </a:custGeom>
            <a:solidFill>
              <a:srgbClr val="FABE3C"/>
            </a:solidFill>
            <a:ln w="9525" cap="flat" cmpd="sng" algn="ctr">
              <a:noFill/>
              <a:prstDash val="solid"/>
              <a:headEnd type="none" w="med" len="med"/>
              <a:tailEnd type="none" w="med" len="med"/>
            </a:ln>
            <a:effectLst/>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vert="horz" wrap="square" lIns="0" tIns="0" rIns="0" bIns="0" numCol="1" rtlCol="0" anchor="ctr" anchorCtr="0" compatLnSpc="1">
              <a:prstTxWarp prst="textNoShape">
                <a:avLst/>
              </a:prstTxWarp>
            </a:bodyPr>
            <a:lstStyle/>
            <a:p>
              <a:pPr marL="0" marR="0" lvl="0" indent="0" algn="l" defTabSz="457047"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venirNext LT Pro Medium" panose="020B0603020202020204" pitchFamily="34" charset="0"/>
                <a:ea typeface="ＭＳ Ｐゴシック"/>
              </a:endParaRPr>
            </a:p>
          </p:txBody>
        </p:sp>
        <p:grpSp>
          <p:nvGrpSpPr>
            <p:cNvPr id="4" name="Group 3"/>
            <p:cNvGrpSpPr/>
            <p:nvPr/>
          </p:nvGrpSpPr>
          <p:grpSpPr>
            <a:xfrm>
              <a:off x="7090998" y="3049374"/>
              <a:ext cx="867654" cy="667969"/>
              <a:chOff x="8577998" y="-1044073"/>
              <a:chExt cx="1270084" cy="977781"/>
            </a:xfrm>
          </p:grpSpPr>
          <p:sp useBgFill="1">
            <p:nvSpPr>
              <p:cNvPr id="198" name="Freeform 6"/>
              <p:cNvSpPr>
                <a:spLocks/>
              </p:cNvSpPr>
              <p:nvPr/>
            </p:nvSpPr>
            <p:spPr bwMode="auto">
              <a:xfrm>
                <a:off x="8577998" y="-985624"/>
                <a:ext cx="1270084" cy="848916"/>
              </a:xfrm>
              <a:custGeom>
                <a:avLst/>
                <a:gdLst>
                  <a:gd name="T0" fmla="*/ 1489 w 2698"/>
                  <a:gd name="T1" fmla="*/ 1 h 1807"/>
                  <a:gd name="T2" fmla="*/ 1579 w 2698"/>
                  <a:gd name="T3" fmla="*/ 16 h 1807"/>
                  <a:gd name="T4" fmla="*/ 1667 w 2698"/>
                  <a:gd name="T5" fmla="*/ 44 h 1807"/>
                  <a:gd name="T6" fmla="*/ 1750 w 2698"/>
                  <a:gd name="T7" fmla="*/ 86 h 1807"/>
                  <a:gd name="T8" fmla="*/ 1825 w 2698"/>
                  <a:gd name="T9" fmla="*/ 143 h 1807"/>
                  <a:gd name="T10" fmla="*/ 1891 w 2698"/>
                  <a:gd name="T11" fmla="*/ 213 h 1807"/>
                  <a:gd name="T12" fmla="*/ 1945 w 2698"/>
                  <a:gd name="T13" fmla="*/ 297 h 1807"/>
                  <a:gd name="T14" fmla="*/ 1983 w 2698"/>
                  <a:gd name="T15" fmla="*/ 395 h 1807"/>
                  <a:gd name="T16" fmla="*/ 2082 w 2698"/>
                  <a:gd name="T17" fmla="*/ 408 h 1807"/>
                  <a:gd name="T18" fmla="*/ 2176 w 2698"/>
                  <a:gd name="T19" fmla="*/ 441 h 1807"/>
                  <a:gd name="T20" fmla="*/ 2262 w 2698"/>
                  <a:gd name="T21" fmla="*/ 494 h 1807"/>
                  <a:gd name="T22" fmla="*/ 2335 w 2698"/>
                  <a:gd name="T23" fmla="*/ 564 h 1807"/>
                  <a:gd name="T24" fmla="*/ 2393 w 2698"/>
                  <a:gd name="T25" fmla="*/ 648 h 1807"/>
                  <a:gd name="T26" fmla="*/ 2432 w 2698"/>
                  <a:gd name="T27" fmla="*/ 741 h 1807"/>
                  <a:gd name="T28" fmla="*/ 2450 w 2698"/>
                  <a:gd name="T29" fmla="*/ 840 h 1807"/>
                  <a:gd name="T30" fmla="*/ 2448 w 2698"/>
                  <a:gd name="T31" fmla="*/ 939 h 1807"/>
                  <a:gd name="T32" fmla="*/ 2531 w 2698"/>
                  <a:gd name="T33" fmla="*/ 995 h 1807"/>
                  <a:gd name="T34" fmla="*/ 2601 w 2698"/>
                  <a:gd name="T35" fmla="*/ 1067 h 1807"/>
                  <a:gd name="T36" fmla="*/ 2654 w 2698"/>
                  <a:gd name="T37" fmla="*/ 1151 h 1807"/>
                  <a:gd name="T38" fmla="*/ 2686 w 2698"/>
                  <a:gd name="T39" fmla="*/ 1246 h 1807"/>
                  <a:gd name="T40" fmla="*/ 2698 w 2698"/>
                  <a:gd name="T41" fmla="*/ 1348 h 1807"/>
                  <a:gd name="T42" fmla="*/ 2686 w 2698"/>
                  <a:gd name="T43" fmla="*/ 1453 h 1807"/>
                  <a:gd name="T44" fmla="*/ 2651 w 2698"/>
                  <a:gd name="T45" fmla="*/ 1550 h 1807"/>
                  <a:gd name="T46" fmla="*/ 2598 w 2698"/>
                  <a:gd name="T47" fmla="*/ 1635 h 1807"/>
                  <a:gd name="T48" fmla="*/ 2527 w 2698"/>
                  <a:gd name="T49" fmla="*/ 1706 h 1807"/>
                  <a:gd name="T50" fmla="*/ 2441 w 2698"/>
                  <a:gd name="T51" fmla="*/ 1760 h 1807"/>
                  <a:gd name="T52" fmla="*/ 2345 w 2698"/>
                  <a:gd name="T53" fmla="*/ 1795 h 1807"/>
                  <a:gd name="T54" fmla="*/ 2240 w 2698"/>
                  <a:gd name="T55" fmla="*/ 1807 h 1807"/>
                  <a:gd name="T56" fmla="*/ 533 w 2698"/>
                  <a:gd name="T57" fmla="*/ 1804 h 1807"/>
                  <a:gd name="T58" fmla="*/ 417 w 2698"/>
                  <a:gd name="T59" fmla="*/ 1783 h 1807"/>
                  <a:gd name="T60" fmla="*/ 311 w 2698"/>
                  <a:gd name="T61" fmla="*/ 1740 h 1807"/>
                  <a:gd name="T62" fmla="*/ 216 w 2698"/>
                  <a:gd name="T63" fmla="*/ 1676 h 1807"/>
                  <a:gd name="T64" fmla="*/ 135 w 2698"/>
                  <a:gd name="T65" fmla="*/ 1597 h 1807"/>
                  <a:gd name="T66" fmla="*/ 71 w 2698"/>
                  <a:gd name="T67" fmla="*/ 1504 h 1807"/>
                  <a:gd name="T68" fmla="*/ 26 w 2698"/>
                  <a:gd name="T69" fmla="*/ 1398 h 1807"/>
                  <a:gd name="T70" fmla="*/ 2 w 2698"/>
                  <a:gd name="T71" fmla="*/ 1284 h 1807"/>
                  <a:gd name="T72" fmla="*/ 2 w 2698"/>
                  <a:gd name="T73" fmla="*/ 1167 h 1807"/>
                  <a:gd name="T74" fmla="*/ 24 w 2698"/>
                  <a:gd name="T75" fmla="*/ 1056 h 1807"/>
                  <a:gd name="T76" fmla="*/ 67 w 2698"/>
                  <a:gd name="T77" fmla="*/ 954 h 1807"/>
                  <a:gd name="T78" fmla="*/ 127 w 2698"/>
                  <a:gd name="T79" fmla="*/ 862 h 1807"/>
                  <a:gd name="T80" fmla="*/ 204 w 2698"/>
                  <a:gd name="T81" fmla="*/ 783 h 1807"/>
                  <a:gd name="T82" fmla="*/ 294 w 2698"/>
                  <a:gd name="T83" fmla="*/ 719 h 1807"/>
                  <a:gd name="T84" fmla="*/ 395 w 2698"/>
                  <a:gd name="T85" fmla="*/ 673 h 1807"/>
                  <a:gd name="T86" fmla="*/ 408 w 2698"/>
                  <a:gd name="T87" fmla="*/ 568 h 1807"/>
                  <a:gd name="T88" fmla="*/ 444 w 2698"/>
                  <a:gd name="T89" fmla="*/ 469 h 1807"/>
                  <a:gd name="T90" fmla="*/ 501 w 2698"/>
                  <a:gd name="T91" fmla="*/ 379 h 1807"/>
                  <a:gd name="T92" fmla="*/ 569 w 2698"/>
                  <a:gd name="T93" fmla="*/ 309 h 1807"/>
                  <a:gd name="T94" fmla="*/ 649 w 2698"/>
                  <a:gd name="T95" fmla="*/ 255 h 1807"/>
                  <a:gd name="T96" fmla="*/ 737 w 2698"/>
                  <a:gd name="T97" fmla="*/ 217 h 1807"/>
                  <a:gd name="T98" fmla="*/ 831 w 2698"/>
                  <a:gd name="T99" fmla="*/ 198 h 1807"/>
                  <a:gd name="T100" fmla="*/ 923 w 2698"/>
                  <a:gd name="T101" fmla="*/ 198 h 1807"/>
                  <a:gd name="T102" fmla="*/ 1008 w 2698"/>
                  <a:gd name="T103" fmla="*/ 213 h 1807"/>
                  <a:gd name="T104" fmla="*/ 1085 w 2698"/>
                  <a:gd name="T105" fmla="*/ 132 h 1807"/>
                  <a:gd name="T106" fmla="*/ 1175 w 2698"/>
                  <a:gd name="T107" fmla="*/ 68 h 1807"/>
                  <a:gd name="T108" fmla="*/ 1276 w 2698"/>
                  <a:gd name="T109" fmla="*/ 25 h 1807"/>
                  <a:gd name="T110" fmla="*/ 1386 w 2698"/>
                  <a:gd name="T111" fmla="*/ 2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98" h="1807">
                    <a:moveTo>
                      <a:pt x="1444" y="0"/>
                    </a:moveTo>
                    <a:lnTo>
                      <a:pt x="1489" y="1"/>
                    </a:lnTo>
                    <a:lnTo>
                      <a:pt x="1534" y="6"/>
                    </a:lnTo>
                    <a:lnTo>
                      <a:pt x="1579" y="16"/>
                    </a:lnTo>
                    <a:lnTo>
                      <a:pt x="1624" y="28"/>
                    </a:lnTo>
                    <a:lnTo>
                      <a:pt x="1667" y="44"/>
                    </a:lnTo>
                    <a:lnTo>
                      <a:pt x="1709" y="63"/>
                    </a:lnTo>
                    <a:lnTo>
                      <a:pt x="1750" y="86"/>
                    </a:lnTo>
                    <a:lnTo>
                      <a:pt x="1790" y="113"/>
                    </a:lnTo>
                    <a:lnTo>
                      <a:pt x="1825" y="143"/>
                    </a:lnTo>
                    <a:lnTo>
                      <a:pt x="1860" y="176"/>
                    </a:lnTo>
                    <a:lnTo>
                      <a:pt x="1891" y="213"/>
                    </a:lnTo>
                    <a:lnTo>
                      <a:pt x="1919" y="253"/>
                    </a:lnTo>
                    <a:lnTo>
                      <a:pt x="1945" y="297"/>
                    </a:lnTo>
                    <a:lnTo>
                      <a:pt x="1966" y="344"/>
                    </a:lnTo>
                    <a:lnTo>
                      <a:pt x="1983" y="395"/>
                    </a:lnTo>
                    <a:lnTo>
                      <a:pt x="2034" y="398"/>
                    </a:lnTo>
                    <a:lnTo>
                      <a:pt x="2082" y="408"/>
                    </a:lnTo>
                    <a:lnTo>
                      <a:pt x="2131" y="422"/>
                    </a:lnTo>
                    <a:lnTo>
                      <a:pt x="2176" y="441"/>
                    </a:lnTo>
                    <a:lnTo>
                      <a:pt x="2221" y="466"/>
                    </a:lnTo>
                    <a:lnTo>
                      <a:pt x="2262" y="494"/>
                    </a:lnTo>
                    <a:lnTo>
                      <a:pt x="2300" y="527"/>
                    </a:lnTo>
                    <a:lnTo>
                      <a:pt x="2335" y="564"/>
                    </a:lnTo>
                    <a:lnTo>
                      <a:pt x="2365" y="604"/>
                    </a:lnTo>
                    <a:lnTo>
                      <a:pt x="2393" y="648"/>
                    </a:lnTo>
                    <a:lnTo>
                      <a:pt x="2415" y="694"/>
                    </a:lnTo>
                    <a:lnTo>
                      <a:pt x="2432" y="741"/>
                    </a:lnTo>
                    <a:lnTo>
                      <a:pt x="2443" y="790"/>
                    </a:lnTo>
                    <a:lnTo>
                      <a:pt x="2450" y="840"/>
                    </a:lnTo>
                    <a:lnTo>
                      <a:pt x="2452" y="889"/>
                    </a:lnTo>
                    <a:lnTo>
                      <a:pt x="2448" y="939"/>
                    </a:lnTo>
                    <a:lnTo>
                      <a:pt x="2491" y="964"/>
                    </a:lnTo>
                    <a:lnTo>
                      <a:pt x="2531" y="995"/>
                    </a:lnTo>
                    <a:lnTo>
                      <a:pt x="2568" y="1029"/>
                    </a:lnTo>
                    <a:lnTo>
                      <a:pt x="2601" y="1067"/>
                    </a:lnTo>
                    <a:lnTo>
                      <a:pt x="2629" y="1107"/>
                    </a:lnTo>
                    <a:lnTo>
                      <a:pt x="2654" y="1151"/>
                    </a:lnTo>
                    <a:lnTo>
                      <a:pt x="2673" y="1198"/>
                    </a:lnTo>
                    <a:lnTo>
                      <a:pt x="2686" y="1246"/>
                    </a:lnTo>
                    <a:lnTo>
                      <a:pt x="2696" y="1296"/>
                    </a:lnTo>
                    <a:lnTo>
                      <a:pt x="2698" y="1348"/>
                    </a:lnTo>
                    <a:lnTo>
                      <a:pt x="2695" y="1402"/>
                    </a:lnTo>
                    <a:lnTo>
                      <a:pt x="2686" y="1453"/>
                    </a:lnTo>
                    <a:lnTo>
                      <a:pt x="2672" y="1503"/>
                    </a:lnTo>
                    <a:lnTo>
                      <a:pt x="2651" y="1550"/>
                    </a:lnTo>
                    <a:lnTo>
                      <a:pt x="2627" y="1594"/>
                    </a:lnTo>
                    <a:lnTo>
                      <a:pt x="2598" y="1635"/>
                    </a:lnTo>
                    <a:lnTo>
                      <a:pt x="2564" y="1672"/>
                    </a:lnTo>
                    <a:lnTo>
                      <a:pt x="2527" y="1706"/>
                    </a:lnTo>
                    <a:lnTo>
                      <a:pt x="2486" y="1735"/>
                    </a:lnTo>
                    <a:lnTo>
                      <a:pt x="2441" y="1760"/>
                    </a:lnTo>
                    <a:lnTo>
                      <a:pt x="2394" y="1780"/>
                    </a:lnTo>
                    <a:lnTo>
                      <a:pt x="2345" y="1795"/>
                    </a:lnTo>
                    <a:lnTo>
                      <a:pt x="2293" y="1804"/>
                    </a:lnTo>
                    <a:lnTo>
                      <a:pt x="2240" y="1807"/>
                    </a:lnTo>
                    <a:lnTo>
                      <a:pt x="558" y="1807"/>
                    </a:lnTo>
                    <a:lnTo>
                      <a:pt x="533" y="1804"/>
                    </a:lnTo>
                    <a:lnTo>
                      <a:pt x="474" y="1797"/>
                    </a:lnTo>
                    <a:lnTo>
                      <a:pt x="417" y="1783"/>
                    </a:lnTo>
                    <a:lnTo>
                      <a:pt x="362" y="1764"/>
                    </a:lnTo>
                    <a:lnTo>
                      <a:pt x="311" y="1740"/>
                    </a:lnTo>
                    <a:lnTo>
                      <a:pt x="261" y="1710"/>
                    </a:lnTo>
                    <a:lnTo>
                      <a:pt x="216" y="1676"/>
                    </a:lnTo>
                    <a:lnTo>
                      <a:pt x="173" y="1639"/>
                    </a:lnTo>
                    <a:lnTo>
                      <a:pt x="135" y="1597"/>
                    </a:lnTo>
                    <a:lnTo>
                      <a:pt x="100" y="1553"/>
                    </a:lnTo>
                    <a:lnTo>
                      <a:pt x="71" y="1504"/>
                    </a:lnTo>
                    <a:lnTo>
                      <a:pt x="47" y="1452"/>
                    </a:lnTo>
                    <a:lnTo>
                      <a:pt x="26" y="1398"/>
                    </a:lnTo>
                    <a:lnTo>
                      <a:pt x="12" y="1342"/>
                    </a:lnTo>
                    <a:lnTo>
                      <a:pt x="2" y="1284"/>
                    </a:lnTo>
                    <a:lnTo>
                      <a:pt x="0" y="1224"/>
                    </a:lnTo>
                    <a:lnTo>
                      <a:pt x="2" y="1167"/>
                    </a:lnTo>
                    <a:lnTo>
                      <a:pt x="11" y="1111"/>
                    </a:lnTo>
                    <a:lnTo>
                      <a:pt x="24" y="1056"/>
                    </a:lnTo>
                    <a:lnTo>
                      <a:pt x="43" y="1004"/>
                    </a:lnTo>
                    <a:lnTo>
                      <a:pt x="67" y="954"/>
                    </a:lnTo>
                    <a:lnTo>
                      <a:pt x="95" y="906"/>
                    </a:lnTo>
                    <a:lnTo>
                      <a:pt x="127" y="862"/>
                    </a:lnTo>
                    <a:lnTo>
                      <a:pt x="164" y="821"/>
                    </a:lnTo>
                    <a:lnTo>
                      <a:pt x="204" y="783"/>
                    </a:lnTo>
                    <a:lnTo>
                      <a:pt x="247" y="749"/>
                    </a:lnTo>
                    <a:lnTo>
                      <a:pt x="294" y="719"/>
                    </a:lnTo>
                    <a:lnTo>
                      <a:pt x="343" y="694"/>
                    </a:lnTo>
                    <a:lnTo>
                      <a:pt x="395" y="673"/>
                    </a:lnTo>
                    <a:lnTo>
                      <a:pt x="399" y="620"/>
                    </a:lnTo>
                    <a:lnTo>
                      <a:pt x="408" y="568"/>
                    </a:lnTo>
                    <a:lnTo>
                      <a:pt x="423" y="517"/>
                    </a:lnTo>
                    <a:lnTo>
                      <a:pt x="444" y="469"/>
                    </a:lnTo>
                    <a:lnTo>
                      <a:pt x="469" y="422"/>
                    </a:lnTo>
                    <a:lnTo>
                      <a:pt x="501" y="379"/>
                    </a:lnTo>
                    <a:lnTo>
                      <a:pt x="533" y="342"/>
                    </a:lnTo>
                    <a:lnTo>
                      <a:pt x="569" y="309"/>
                    </a:lnTo>
                    <a:lnTo>
                      <a:pt x="607" y="281"/>
                    </a:lnTo>
                    <a:lnTo>
                      <a:pt x="649" y="255"/>
                    </a:lnTo>
                    <a:lnTo>
                      <a:pt x="692" y="234"/>
                    </a:lnTo>
                    <a:lnTo>
                      <a:pt x="737" y="217"/>
                    </a:lnTo>
                    <a:lnTo>
                      <a:pt x="784" y="206"/>
                    </a:lnTo>
                    <a:lnTo>
                      <a:pt x="831" y="198"/>
                    </a:lnTo>
                    <a:lnTo>
                      <a:pt x="880" y="196"/>
                    </a:lnTo>
                    <a:lnTo>
                      <a:pt x="923" y="198"/>
                    </a:lnTo>
                    <a:lnTo>
                      <a:pt x="966" y="204"/>
                    </a:lnTo>
                    <a:lnTo>
                      <a:pt x="1008" y="213"/>
                    </a:lnTo>
                    <a:lnTo>
                      <a:pt x="1044" y="171"/>
                    </a:lnTo>
                    <a:lnTo>
                      <a:pt x="1085" y="132"/>
                    </a:lnTo>
                    <a:lnTo>
                      <a:pt x="1128" y="98"/>
                    </a:lnTo>
                    <a:lnTo>
                      <a:pt x="1175" y="68"/>
                    </a:lnTo>
                    <a:lnTo>
                      <a:pt x="1224" y="44"/>
                    </a:lnTo>
                    <a:lnTo>
                      <a:pt x="1276" y="25"/>
                    </a:lnTo>
                    <a:lnTo>
                      <a:pt x="1330" y="10"/>
                    </a:lnTo>
                    <a:lnTo>
                      <a:pt x="1386" y="2"/>
                    </a:lnTo>
                    <a:lnTo>
                      <a:pt x="1444"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04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Medium" panose="020B0603020202020204" pitchFamily="34" charset="0"/>
                  <a:ea typeface="ＭＳ Ｐゴシック"/>
                </a:endParaRPr>
              </a:p>
            </p:txBody>
          </p:sp>
          <p:sp>
            <p:nvSpPr>
              <p:cNvPr id="189" name="AutoShape 32"/>
              <p:cNvSpPr>
                <a:spLocks/>
              </p:cNvSpPr>
              <p:nvPr/>
            </p:nvSpPr>
            <p:spPr bwMode="auto">
              <a:xfrm>
                <a:off x="8625595" y="-930120"/>
                <a:ext cx="1168271" cy="744044"/>
              </a:xfrm>
              <a:custGeom>
                <a:avLst/>
                <a:gdLst/>
                <a:ahLst/>
                <a:cxnLst/>
                <a:rect l="0" t="0" r="r" b="b"/>
                <a:pathLst>
                  <a:path w="21600" h="21600">
                    <a:moveTo>
                      <a:pt x="11719" y="0"/>
                    </a:moveTo>
                    <a:lnTo>
                      <a:pt x="12216" y="53"/>
                    </a:lnTo>
                    <a:lnTo>
                      <a:pt x="12704" y="199"/>
                    </a:lnTo>
                    <a:lnTo>
                      <a:pt x="13176" y="411"/>
                    </a:lnTo>
                    <a:lnTo>
                      <a:pt x="13622" y="703"/>
                    </a:lnTo>
                    <a:lnTo>
                      <a:pt x="14035" y="1075"/>
                    </a:lnTo>
                    <a:lnTo>
                      <a:pt x="14414" y="1513"/>
                    </a:lnTo>
                    <a:lnTo>
                      <a:pt x="14776" y="2004"/>
                    </a:lnTo>
                    <a:lnTo>
                      <a:pt x="15088" y="2574"/>
                    </a:lnTo>
                    <a:lnTo>
                      <a:pt x="15366" y="3184"/>
                    </a:lnTo>
                    <a:lnTo>
                      <a:pt x="15593" y="3835"/>
                    </a:lnTo>
                    <a:lnTo>
                      <a:pt x="15779" y="4538"/>
                    </a:lnTo>
                    <a:lnTo>
                      <a:pt x="15922" y="5281"/>
                    </a:lnTo>
                    <a:lnTo>
                      <a:pt x="16091" y="5267"/>
                    </a:lnTo>
                    <a:lnTo>
                      <a:pt x="16537" y="5307"/>
                    </a:lnTo>
                    <a:lnTo>
                      <a:pt x="16967" y="5440"/>
                    </a:lnTo>
                    <a:lnTo>
                      <a:pt x="17380" y="5652"/>
                    </a:lnTo>
                    <a:lnTo>
                      <a:pt x="17767" y="5918"/>
                    </a:lnTo>
                    <a:lnTo>
                      <a:pt x="18138" y="6276"/>
                    </a:lnTo>
                    <a:lnTo>
                      <a:pt x="18458" y="6687"/>
                    </a:lnTo>
                    <a:lnTo>
                      <a:pt x="18769" y="7165"/>
                    </a:lnTo>
                    <a:lnTo>
                      <a:pt x="19022" y="7682"/>
                    </a:lnTo>
                    <a:lnTo>
                      <a:pt x="19241" y="8253"/>
                    </a:lnTo>
                    <a:lnTo>
                      <a:pt x="19426" y="8876"/>
                    </a:lnTo>
                    <a:lnTo>
                      <a:pt x="19553" y="9513"/>
                    </a:lnTo>
                    <a:lnTo>
                      <a:pt x="19629" y="10190"/>
                    </a:lnTo>
                    <a:lnTo>
                      <a:pt x="19663" y="10893"/>
                    </a:lnTo>
                    <a:lnTo>
                      <a:pt x="19629" y="11596"/>
                    </a:lnTo>
                    <a:lnTo>
                      <a:pt x="19553" y="12260"/>
                    </a:lnTo>
                    <a:lnTo>
                      <a:pt x="19941" y="12512"/>
                    </a:lnTo>
                    <a:lnTo>
                      <a:pt x="20294" y="12857"/>
                    </a:lnTo>
                    <a:lnTo>
                      <a:pt x="20606" y="13254"/>
                    </a:lnTo>
                    <a:lnTo>
                      <a:pt x="20892" y="13732"/>
                    </a:lnTo>
                    <a:lnTo>
                      <a:pt x="21137" y="14250"/>
                    </a:lnTo>
                    <a:lnTo>
                      <a:pt x="21331" y="14820"/>
                    </a:lnTo>
                    <a:lnTo>
                      <a:pt x="21474" y="15457"/>
                    </a:lnTo>
                    <a:lnTo>
                      <a:pt x="21566" y="16107"/>
                    </a:lnTo>
                    <a:lnTo>
                      <a:pt x="21600" y="16784"/>
                    </a:lnTo>
                    <a:lnTo>
                      <a:pt x="21575" y="17447"/>
                    </a:lnTo>
                    <a:lnTo>
                      <a:pt x="21499" y="18071"/>
                    </a:lnTo>
                    <a:lnTo>
                      <a:pt x="21364" y="18655"/>
                    </a:lnTo>
                    <a:lnTo>
                      <a:pt x="21187" y="19212"/>
                    </a:lnTo>
                    <a:lnTo>
                      <a:pt x="20968" y="19716"/>
                    </a:lnTo>
                    <a:lnTo>
                      <a:pt x="20707" y="20180"/>
                    </a:lnTo>
                    <a:lnTo>
                      <a:pt x="20412" y="20592"/>
                    </a:lnTo>
                    <a:lnTo>
                      <a:pt x="20092" y="20936"/>
                    </a:lnTo>
                    <a:lnTo>
                      <a:pt x="19747" y="21215"/>
                    </a:lnTo>
                    <a:lnTo>
                      <a:pt x="19368" y="21414"/>
                    </a:lnTo>
                    <a:lnTo>
                      <a:pt x="18972" y="21547"/>
                    </a:lnTo>
                    <a:lnTo>
                      <a:pt x="18559" y="21600"/>
                    </a:lnTo>
                    <a:lnTo>
                      <a:pt x="4162" y="21600"/>
                    </a:lnTo>
                    <a:lnTo>
                      <a:pt x="3673" y="21547"/>
                    </a:lnTo>
                    <a:lnTo>
                      <a:pt x="3202" y="21414"/>
                    </a:lnTo>
                    <a:lnTo>
                      <a:pt x="2755" y="21215"/>
                    </a:lnTo>
                    <a:lnTo>
                      <a:pt x="2325" y="20923"/>
                    </a:lnTo>
                    <a:lnTo>
                      <a:pt x="1929" y="20565"/>
                    </a:lnTo>
                    <a:lnTo>
                      <a:pt x="1559" y="20154"/>
                    </a:lnTo>
                    <a:lnTo>
                      <a:pt x="1213" y="19676"/>
                    </a:lnTo>
                    <a:lnTo>
                      <a:pt x="910" y="19146"/>
                    </a:lnTo>
                    <a:lnTo>
                      <a:pt x="649" y="18548"/>
                    </a:lnTo>
                    <a:lnTo>
                      <a:pt x="421" y="17925"/>
                    </a:lnTo>
                    <a:lnTo>
                      <a:pt x="236" y="17248"/>
                    </a:lnTo>
                    <a:lnTo>
                      <a:pt x="102" y="16545"/>
                    </a:lnTo>
                    <a:lnTo>
                      <a:pt x="25" y="15802"/>
                    </a:lnTo>
                    <a:lnTo>
                      <a:pt x="0" y="15033"/>
                    </a:lnTo>
                    <a:lnTo>
                      <a:pt x="34" y="14263"/>
                    </a:lnTo>
                    <a:lnTo>
                      <a:pt x="118" y="13507"/>
                    </a:lnTo>
                    <a:lnTo>
                      <a:pt x="244" y="12790"/>
                    </a:lnTo>
                    <a:lnTo>
                      <a:pt x="438" y="12114"/>
                    </a:lnTo>
                    <a:lnTo>
                      <a:pt x="666" y="11477"/>
                    </a:lnTo>
                    <a:lnTo>
                      <a:pt x="944" y="10880"/>
                    </a:lnTo>
                    <a:lnTo>
                      <a:pt x="1255" y="10336"/>
                    </a:lnTo>
                    <a:lnTo>
                      <a:pt x="1609" y="9871"/>
                    </a:lnTo>
                    <a:lnTo>
                      <a:pt x="1988" y="9447"/>
                    </a:lnTo>
                    <a:lnTo>
                      <a:pt x="2409" y="9102"/>
                    </a:lnTo>
                    <a:lnTo>
                      <a:pt x="2847" y="8823"/>
                    </a:lnTo>
                    <a:lnTo>
                      <a:pt x="3302" y="8624"/>
                    </a:lnTo>
                    <a:lnTo>
                      <a:pt x="3285" y="8067"/>
                    </a:lnTo>
                    <a:lnTo>
                      <a:pt x="3311" y="7364"/>
                    </a:lnTo>
                    <a:lnTo>
                      <a:pt x="3395" y="6687"/>
                    </a:lnTo>
                    <a:lnTo>
                      <a:pt x="3530" y="6050"/>
                    </a:lnTo>
                    <a:lnTo>
                      <a:pt x="3698" y="5440"/>
                    </a:lnTo>
                    <a:lnTo>
                      <a:pt x="3926" y="4869"/>
                    </a:lnTo>
                    <a:lnTo>
                      <a:pt x="4178" y="4352"/>
                    </a:lnTo>
                    <a:lnTo>
                      <a:pt x="4473" y="3888"/>
                    </a:lnTo>
                    <a:lnTo>
                      <a:pt x="4811" y="3463"/>
                    </a:lnTo>
                    <a:lnTo>
                      <a:pt x="5164" y="3131"/>
                    </a:lnTo>
                    <a:lnTo>
                      <a:pt x="5552" y="2839"/>
                    </a:lnTo>
                    <a:lnTo>
                      <a:pt x="5965" y="2640"/>
                    </a:lnTo>
                    <a:lnTo>
                      <a:pt x="6386" y="2521"/>
                    </a:lnTo>
                    <a:lnTo>
                      <a:pt x="6841" y="2468"/>
                    </a:lnTo>
                    <a:lnTo>
                      <a:pt x="7304" y="2521"/>
                    </a:lnTo>
                    <a:lnTo>
                      <a:pt x="7750" y="2667"/>
                    </a:lnTo>
                    <a:lnTo>
                      <a:pt x="8180" y="2892"/>
                    </a:lnTo>
                    <a:lnTo>
                      <a:pt x="8466" y="2335"/>
                    </a:lnTo>
                    <a:lnTo>
                      <a:pt x="8787" y="1831"/>
                    </a:lnTo>
                    <a:lnTo>
                      <a:pt x="9132" y="1367"/>
                    </a:lnTo>
                    <a:lnTo>
                      <a:pt x="9494" y="969"/>
                    </a:lnTo>
                    <a:lnTo>
                      <a:pt x="9907" y="624"/>
                    </a:lnTo>
                    <a:lnTo>
                      <a:pt x="10320" y="372"/>
                    </a:lnTo>
                    <a:lnTo>
                      <a:pt x="10767" y="159"/>
                    </a:lnTo>
                    <a:lnTo>
                      <a:pt x="11238" y="53"/>
                    </a:lnTo>
                    <a:cubicBezTo>
                      <a:pt x="11238" y="53"/>
                      <a:pt x="11719" y="0"/>
                      <a:pt x="11719" y="0"/>
                    </a:cubicBezTo>
                    <a:close/>
                    <a:moveTo>
                      <a:pt x="11719" y="0"/>
                    </a:moveTo>
                  </a:path>
                </a:pathLst>
              </a:custGeom>
              <a:solidFill>
                <a:schemeClr val="tx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Next LT Pro Medium" panose="020B0603020202020204" pitchFamily="34" charset="0"/>
                  <a:ea typeface="ＭＳ Ｐゴシック"/>
                </a:endParaRPr>
              </a:p>
            </p:txBody>
          </p:sp>
          <p:sp useBgFill="1">
            <p:nvSpPr>
              <p:cNvPr id="195" name="Freeform 194"/>
              <p:cNvSpPr>
                <a:spLocks/>
              </p:cNvSpPr>
              <p:nvPr/>
            </p:nvSpPr>
            <p:spPr bwMode="auto">
              <a:xfrm>
                <a:off x="8718890" y="-1044073"/>
                <a:ext cx="447315" cy="769643"/>
              </a:xfrm>
              <a:custGeom>
                <a:avLst/>
                <a:gdLst>
                  <a:gd name="T0" fmla="*/ 740 w 1358"/>
                  <a:gd name="T1" fmla="*/ 4 h 2337"/>
                  <a:gd name="T2" fmla="*/ 846 w 1358"/>
                  <a:gd name="T3" fmla="*/ 33 h 2337"/>
                  <a:gd name="T4" fmla="*/ 939 w 1358"/>
                  <a:gd name="T5" fmla="*/ 87 h 2337"/>
                  <a:gd name="T6" fmla="*/ 1015 w 1358"/>
                  <a:gd name="T7" fmla="*/ 163 h 2337"/>
                  <a:gd name="T8" fmla="*/ 1070 w 1358"/>
                  <a:gd name="T9" fmla="*/ 256 h 2337"/>
                  <a:gd name="T10" fmla="*/ 1099 w 1358"/>
                  <a:gd name="T11" fmla="*/ 363 h 2337"/>
                  <a:gd name="T12" fmla="*/ 1100 w 1358"/>
                  <a:gd name="T13" fmla="*/ 475 h 2337"/>
                  <a:gd name="T14" fmla="*/ 1072 w 1358"/>
                  <a:gd name="T15" fmla="*/ 578 h 2337"/>
                  <a:gd name="T16" fmla="*/ 1021 w 1358"/>
                  <a:gd name="T17" fmla="*/ 669 h 2337"/>
                  <a:gd name="T18" fmla="*/ 1024 w 1358"/>
                  <a:gd name="T19" fmla="*/ 711 h 2337"/>
                  <a:gd name="T20" fmla="*/ 1105 w 1358"/>
                  <a:gd name="T21" fmla="*/ 719 h 2337"/>
                  <a:gd name="T22" fmla="*/ 1182 w 1358"/>
                  <a:gd name="T23" fmla="*/ 750 h 2337"/>
                  <a:gd name="T24" fmla="*/ 1249 w 1358"/>
                  <a:gd name="T25" fmla="*/ 800 h 2337"/>
                  <a:gd name="T26" fmla="*/ 1300 w 1358"/>
                  <a:gd name="T27" fmla="*/ 866 h 2337"/>
                  <a:gd name="T28" fmla="*/ 1331 w 1358"/>
                  <a:gd name="T29" fmla="*/ 944 h 2337"/>
                  <a:gd name="T30" fmla="*/ 1344 w 1358"/>
                  <a:gd name="T31" fmla="*/ 1074 h 2337"/>
                  <a:gd name="T32" fmla="*/ 1353 w 1358"/>
                  <a:gd name="T33" fmla="*/ 1233 h 2337"/>
                  <a:gd name="T34" fmla="*/ 1358 w 1358"/>
                  <a:gd name="T35" fmla="*/ 1377 h 2337"/>
                  <a:gd name="T36" fmla="*/ 1356 w 1358"/>
                  <a:gd name="T37" fmla="*/ 1516 h 2337"/>
                  <a:gd name="T38" fmla="*/ 1350 w 1358"/>
                  <a:gd name="T39" fmla="*/ 1661 h 2337"/>
                  <a:gd name="T40" fmla="*/ 1338 w 1358"/>
                  <a:gd name="T41" fmla="*/ 1820 h 2337"/>
                  <a:gd name="T42" fmla="*/ 1324 w 1358"/>
                  <a:gd name="T43" fmla="*/ 1945 h 2337"/>
                  <a:gd name="T44" fmla="*/ 1291 w 1358"/>
                  <a:gd name="T45" fmla="*/ 2011 h 2337"/>
                  <a:gd name="T46" fmla="*/ 1238 w 1358"/>
                  <a:gd name="T47" fmla="*/ 2061 h 2337"/>
                  <a:gd name="T48" fmla="*/ 1206 w 1358"/>
                  <a:gd name="T49" fmla="*/ 2142 h 2337"/>
                  <a:gd name="T50" fmla="*/ 1194 w 1358"/>
                  <a:gd name="T51" fmla="*/ 2210 h 2337"/>
                  <a:gd name="T52" fmla="*/ 1161 w 1358"/>
                  <a:gd name="T53" fmla="*/ 2268 h 2337"/>
                  <a:gd name="T54" fmla="*/ 1110 w 1358"/>
                  <a:gd name="T55" fmla="*/ 2310 h 2337"/>
                  <a:gd name="T56" fmla="*/ 1047 w 1358"/>
                  <a:gd name="T57" fmla="*/ 2335 h 2337"/>
                  <a:gd name="T58" fmla="*/ 346 w 1358"/>
                  <a:gd name="T59" fmla="*/ 2337 h 2337"/>
                  <a:gd name="T60" fmla="*/ 278 w 1358"/>
                  <a:gd name="T61" fmla="*/ 2325 h 2337"/>
                  <a:gd name="T62" fmla="*/ 220 w 1358"/>
                  <a:gd name="T63" fmla="*/ 2291 h 2337"/>
                  <a:gd name="T64" fmla="*/ 178 w 1358"/>
                  <a:gd name="T65" fmla="*/ 2242 h 2337"/>
                  <a:gd name="T66" fmla="*/ 153 w 1358"/>
                  <a:gd name="T67" fmla="*/ 2177 h 2337"/>
                  <a:gd name="T68" fmla="*/ 151 w 1358"/>
                  <a:gd name="T69" fmla="*/ 2080 h 2337"/>
                  <a:gd name="T70" fmla="*/ 89 w 1358"/>
                  <a:gd name="T71" fmla="*/ 2038 h 2337"/>
                  <a:gd name="T72" fmla="*/ 47 w 1358"/>
                  <a:gd name="T73" fmla="*/ 1979 h 2337"/>
                  <a:gd name="T74" fmla="*/ 26 w 1358"/>
                  <a:gd name="T75" fmla="*/ 1908 h 2337"/>
                  <a:gd name="T76" fmla="*/ 12 w 1358"/>
                  <a:gd name="T77" fmla="*/ 1737 h 2337"/>
                  <a:gd name="T78" fmla="*/ 3 w 1358"/>
                  <a:gd name="T79" fmla="*/ 1587 h 2337"/>
                  <a:gd name="T80" fmla="*/ 0 w 1358"/>
                  <a:gd name="T81" fmla="*/ 1447 h 2337"/>
                  <a:gd name="T82" fmla="*/ 1 w 1358"/>
                  <a:gd name="T83" fmla="*/ 1307 h 2337"/>
                  <a:gd name="T84" fmla="*/ 8 w 1358"/>
                  <a:gd name="T85" fmla="*/ 1156 h 2337"/>
                  <a:gd name="T86" fmla="*/ 19 w 1358"/>
                  <a:gd name="T87" fmla="*/ 987 h 2337"/>
                  <a:gd name="T88" fmla="*/ 38 w 1358"/>
                  <a:gd name="T89" fmla="*/ 904 h 2337"/>
                  <a:gd name="T90" fmla="*/ 80 w 1358"/>
                  <a:gd name="T91" fmla="*/ 832 h 2337"/>
                  <a:gd name="T92" fmla="*/ 139 w 1358"/>
                  <a:gd name="T93" fmla="*/ 773 h 2337"/>
                  <a:gd name="T94" fmla="*/ 213 w 1358"/>
                  <a:gd name="T95" fmla="*/ 733 h 2337"/>
                  <a:gd name="T96" fmla="*/ 295 w 1358"/>
                  <a:gd name="T97" fmla="*/ 713 h 2337"/>
                  <a:gd name="T98" fmla="*/ 378 w 1358"/>
                  <a:gd name="T99" fmla="*/ 707 h 2337"/>
                  <a:gd name="T100" fmla="*/ 317 w 1358"/>
                  <a:gd name="T101" fmla="*/ 624 h 2337"/>
                  <a:gd name="T102" fmla="*/ 277 w 1358"/>
                  <a:gd name="T103" fmla="*/ 527 h 2337"/>
                  <a:gd name="T104" fmla="*/ 263 w 1358"/>
                  <a:gd name="T105" fmla="*/ 419 h 2337"/>
                  <a:gd name="T106" fmla="*/ 278 w 1358"/>
                  <a:gd name="T107" fmla="*/ 308 h 2337"/>
                  <a:gd name="T108" fmla="*/ 320 w 1358"/>
                  <a:gd name="T109" fmla="*/ 208 h 2337"/>
                  <a:gd name="T110" fmla="*/ 387 w 1358"/>
                  <a:gd name="T111" fmla="*/ 123 h 2337"/>
                  <a:gd name="T112" fmla="*/ 471 w 1358"/>
                  <a:gd name="T113" fmla="*/ 57 h 2337"/>
                  <a:gd name="T114" fmla="*/ 572 w 1358"/>
                  <a:gd name="T115" fmla="*/ 14 h 2337"/>
                  <a:gd name="T116" fmla="*/ 683 w 1358"/>
                  <a:gd name="T117" fmla="*/ 0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8" h="2337">
                    <a:moveTo>
                      <a:pt x="683" y="0"/>
                    </a:moveTo>
                    <a:lnTo>
                      <a:pt x="740" y="4"/>
                    </a:lnTo>
                    <a:lnTo>
                      <a:pt x="795" y="14"/>
                    </a:lnTo>
                    <a:lnTo>
                      <a:pt x="846" y="33"/>
                    </a:lnTo>
                    <a:lnTo>
                      <a:pt x="896" y="57"/>
                    </a:lnTo>
                    <a:lnTo>
                      <a:pt x="939" y="87"/>
                    </a:lnTo>
                    <a:lnTo>
                      <a:pt x="980" y="123"/>
                    </a:lnTo>
                    <a:lnTo>
                      <a:pt x="1015" y="163"/>
                    </a:lnTo>
                    <a:lnTo>
                      <a:pt x="1046" y="208"/>
                    </a:lnTo>
                    <a:lnTo>
                      <a:pt x="1070" y="256"/>
                    </a:lnTo>
                    <a:lnTo>
                      <a:pt x="1088" y="308"/>
                    </a:lnTo>
                    <a:lnTo>
                      <a:pt x="1099" y="363"/>
                    </a:lnTo>
                    <a:lnTo>
                      <a:pt x="1104" y="419"/>
                    </a:lnTo>
                    <a:lnTo>
                      <a:pt x="1100" y="475"/>
                    </a:lnTo>
                    <a:lnTo>
                      <a:pt x="1089" y="527"/>
                    </a:lnTo>
                    <a:lnTo>
                      <a:pt x="1072" y="578"/>
                    </a:lnTo>
                    <a:lnTo>
                      <a:pt x="1049" y="625"/>
                    </a:lnTo>
                    <a:lnTo>
                      <a:pt x="1021" y="669"/>
                    </a:lnTo>
                    <a:lnTo>
                      <a:pt x="988" y="708"/>
                    </a:lnTo>
                    <a:lnTo>
                      <a:pt x="1024" y="711"/>
                    </a:lnTo>
                    <a:lnTo>
                      <a:pt x="1063" y="713"/>
                    </a:lnTo>
                    <a:lnTo>
                      <a:pt x="1105" y="719"/>
                    </a:lnTo>
                    <a:lnTo>
                      <a:pt x="1145" y="733"/>
                    </a:lnTo>
                    <a:lnTo>
                      <a:pt x="1182" y="750"/>
                    </a:lnTo>
                    <a:lnTo>
                      <a:pt x="1217" y="773"/>
                    </a:lnTo>
                    <a:lnTo>
                      <a:pt x="1249" y="800"/>
                    </a:lnTo>
                    <a:lnTo>
                      <a:pt x="1277" y="832"/>
                    </a:lnTo>
                    <a:lnTo>
                      <a:pt x="1300" y="866"/>
                    </a:lnTo>
                    <a:lnTo>
                      <a:pt x="1318" y="904"/>
                    </a:lnTo>
                    <a:lnTo>
                      <a:pt x="1331" y="944"/>
                    </a:lnTo>
                    <a:lnTo>
                      <a:pt x="1337" y="987"/>
                    </a:lnTo>
                    <a:lnTo>
                      <a:pt x="1344" y="1074"/>
                    </a:lnTo>
                    <a:lnTo>
                      <a:pt x="1349" y="1156"/>
                    </a:lnTo>
                    <a:lnTo>
                      <a:pt x="1353" y="1233"/>
                    </a:lnTo>
                    <a:lnTo>
                      <a:pt x="1355" y="1306"/>
                    </a:lnTo>
                    <a:lnTo>
                      <a:pt x="1358" y="1377"/>
                    </a:lnTo>
                    <a:lnTo>
                      <a:pt x="1358" y="1447"/>
                    </a:lnTo>
                    <a:lnTo>
                      <a:pt x="1356" y="1516"/>
                    </a:lnTo>
                    <a:lnTo>
                      <a:pt x="1354" y="1587"/>
                    </a:lnTo>
                    <a:lnTo>
                      <a:pt x="1350" y="1661"/>
                    </a:lnTo>
                    <a:lnTo>
                      <a:pt x="1346" y="1737"/>
                    </a:lnTo>
                    <a:lnTo>
                      <a:pt x="1338" y="1820"/>
                    </a:lnTo>
                    <a:lnTo>
                      <a:pt x="1331" y="1908"/>
                    </a:lnTo>
                    <a:lnTo>
                      <a:pt x="1324" y="1945"/>
                    </a:lnTo>
                    <a:lnTo>
                      <a:pt x="1310" y="1979"/>
                    </a:lnTo>
                    <a:lnTo>
                      <a:pt x="1291" y="2011"/>
                    </a:lnTo>
                    <a:lnTo>
                      <a:pt x="1267" y="2038"/>
                    </a:lnTo>
                    <a:lnTo>
                      <a:pt x="1238" y="2061"/>
                    </a:lnTo>
                    <a:lnTo>
                      <a:pt x="1206" y="2080"/>
                    </a:lnTo>
                    <a:lnTo>
                      <a:pt x="1206" y="2142"/>
                    </a:lnTo>
                    <a:lnTo>
                      <a:pt x="1203" y="2177"/>
                    </a:lnTo>
                    <a:lnTo>
                      <a:pt x="1194" y="2210"/>
                    </a:lnTo>
                    <a:lnTo>
                      <a:pt x="1180" y="2242"/>
                    </a:lnTo>
                    <a:lnTo>
                      <a:pt x="1161" y="2268"/>
                    </a:lnTo>
                    <a:lnTo>
                      <a:pt x="1138" y="2291"/>
                    </a:lnTo>
                    <a:lnTo>
                      <a:pt x="1110" y="2310"/>
                    </a:lnTo>
                    <a:lnTo>
                      <a:pt x="1080" y="2325"/>
                    </a:lnTo>
                    <a:lnTo>
                      <a:pt x="1047" y="2335"/>
                    </a:lnTo>
                    <a:lnTo>
                      <a:pt x="1012" y="2337"/>
                    </a:lnTo>
                    <a:lnTo>
                      <a:pt x="346" y="2337"/>
                    </a:lnTo>
                    <a:lnTo>
                      <a:pt x="311" y="2335"/>
                    </a:lnTo>
                    <a:lnTo>
                      <a:pt x="278" y="2325"/>
                    </a:lnTo>
                    <a:lnTo>
                      <a:pt x="246" y="2310"/>
                    </a:lnTo>
                    <a:lnTo>
                      <a:pt x="220" y="2291"/>
                    </a:lnTo>
                    <a:lnTo>
                      <a:pt x="197" y="2268"/>
                    </a:lnTo>
                    <a:lnTo>
                      <a:pt x="178" y="2242"/>
                    </a:lnTo>
                    <a:lnTo>
                      <a:pt x="163" y="2210"/>
                    </a:lnTo>
                    <a:lnTo>
                      <a:pt x="153" y="2177"/>
                    </a:lnTo>
                    <a:lnTo>
                      <a:pt x="151" y="2142"/>
                    </a:lnTo>
                    <a:lnTo>
                      <a:pt x="151" y="2080"/>
                    </a:lnTo>
                    <a:lnTo>
                      <a:pt x="118" y="2061"/>
                    </a:lnTo>
                    <a:lnTo>
                      <a:pt x="89" y="2038"/>
                    </a:lnTo>
                    <a:lnTo>
                      <a:pt x="65" y="2011"/>
                    </a:lnTo>
                    <a:lnTo>
                      <a:pt x="47" y="1979"/>
                    </a:lnTo>
                    <a:lnTo>
                      <a:pt x="34" y="1945"/>
                    </a:lnTo>
                    <a:lnTo>
                      <a:pt x="26" y="1908"/>
                    </a:lnTo>
                    <a:lnTo>
                      <a:pt x="18" y="1820"/>
                    </a:lnTo>
                    <a:lnTo>
                      <a:pt x="12" y="1737"/>
                    </a:lnTo>
                    <a:lnTo>
                      <a:pt x="7" y="1661"/>
                    </a:lnTo>
                    <a:lnTo>
                      <a:pt x="3" y="1587"/>
                    </a:lnTo>
                    <a:lnTo>
                      <a:pt x="1" y="1516"/>
                    </a:lnTo>
                    <a:lnTo>
                      <a:pt x="0" y="1447"/>
                    </a:lnTo>
                    <a:lnTo>
                      <a:pt x="0" y="1377"/>
                    </a:lnTo>
                    <a:lnTo>
                      <a:pt x="1" y="1307"/>
                    </a:lnTo>
                    <a:lnTo>
                      <a:pt x="3" y="1233"/>
                    </a:lnTo>
                    <a:lnTo>
                      <a:pt x="8" y="1156"/>
                    </a:lnTo>
                    <a:lnTo>
                      <a:pt x="13" y="1075"/>
                    </a:lnTo>
                    <a:lnTo>
                      <a:pt x="19" y="987"/>
                    </a:lnTo>
                    <a:lnTo>
                      <a:pt x="26" y="944"/>
                    </a:lnTo>
                    <a:lnTo>
                      <a:pt x="38" y="904"/>
                    </a:lnTo>
                    <a:lnTo>
                      <a:pt x="57" y="866"/>
                    </a:lnTo>
                    <a:lnTo>
                      <a:pt x="80" y="832"/>
                    </a:lnTo>
                    <a:lnTo>
                      <a:pt x="107" y="800"/>
                    </a:lnTo>
                    <a:lnTo>
                      <a:pt x="139" y="773"/>
                    </a:lnTo>
                    <a:lnTo>
                      <a:pt x="174" y="750"/>
                    </a:lnTo>
                    <a:lnTo>
                      <a:pt x="213" y="733"/>
                    </a:lnTo>
                    <a:lnTo>
                      <a:pt x="253" y="719"/>
                    </a:lnTo>
                    <a:lnTo>
                      <a:pt x="295" y="713"/>
                    </a:lnTo>
                    <a:lnTo>
                      <a:pt x="337" y="711"/>
                    </a:lnTo>
                    <a:lnTo>
                      <a:pt x="378" y="707"/>
                    </a:lnTo>
                    <a:lnTo>
                      <a:pt x="344" y="669"/>
                    </a:lnTo>
                    <a:lnTo>
                      <a:pt x="317" y="624"/>
                    </a:lnTo>
                    <a:lnTo>
                      <a:pt x="294" y="578"/>
                    </a:lnTo>
                    <a:lnTo>
                      <a:pt x="277" y="527"/>
                    </a:lnTo>
                    <a:lnTo>
                      <a:pt x="267" y="475"/>
                    </a:lnTo>
                    <a:lnTo>
                      <a:pt x="263" y="419"/>
                    </a:lnTo>
                    <a:lnTo>
                      <a:pt x="267" y="363"/>
                    </a:lnTo>
                    <a:lnTo>
                      <a:pt x="278" y="308"/>
                    </a:lnTo>
                    <a:lnTo>
                      <a:pt x="296" y="256"/>
                    </a:lnTo>
                    <a:lnTo>
                      <a:pt x="320" y="208"/>
                    </a:lnTo>
                    <a:lnTo>
                      <a:pt x="350" y="163"/>
                    </a:lnTo>
                    <a:lnTo>
                      <a:pt x="387" y="123"/>
                    </a:lnTo>
                    <a:lnTo>
                      <a:pt x="427" y="87"/>
                    </a:lnTo>
                    <a:lnTo>
                      <a:pt x="471" y="57"/>
                    </a:lnTo>
                    <a:lnTo>
                      <a:pt x="520" y="33"/>
                    </a:lnTo>
                    <a:lnTo>
                      <a:pt x="572" y="14"/>
                    </a:lnTo>
                    <a:lnTo>
                      <a:pt x="626" y="4"/>
                    </a:lnTo>
                    <a:lnTo>
                      <a:pt x="683" y="0"/>
                    </a:lnTo>
                    <a:close/>
                  </a:path>
                </a:pathLst>
              </a:custGeom>
              <a:ln>
                <a:noFill/>
              </a:ln>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Next LT Pro Medium" panose="020B0603020202020204" pitchFamily="34" charset="0"/>
                  <a:ea typeface="ＭＳ Ｐゴシック"/>
                </a:endParaRPr>
              </a:p>
            </p:txBody>
          </p:sp>
          <p:sp>
            <p:nvSpPr>
              <p:cNvPr id="196" name="Freeform 195"/>
              <p:cNvSpPr>
                <a:spLocks noEditPoints="1"/>
              </p:cNvSpPr>
              <p:nvPr/>
            </p:nvSpPr>
            <p:spPr bwMode="auto">
              <a:xfrm>
                <a:off x="8758353" y="-1004604"/>
                <a:ext cx="368377" cy="690705"/>
              </a:xfrm>
              <a:custGeom>
                <a:avLst/>
                <a:gdLst>
                  <a:gd name="T0" fmla="*/ 617 w 1118"/>
                  <a:gd name="T1" fmla="*/ 695 h 2097"/>
                  <a:gd name="T2" fmla="*/ 752 w 1118"/>
                  <a:gd name="T3" fmla="*/ 701 h 2097"/>
                  <a:gd name="T4" fmla="*/ 934 w 1118"/>
                  <a:gd name="T5" fmla="*/ 713 h 2097"/>
                  <a:gd name="T6" fmla="*/ 1031 w 1118"/>
                  <a:gd name="T7" fmla="*/ 753 h 2097"/>
                  <a:gd name="T8" fmla="*/ 1091 w 1118"/>
                  <a:gd name="T9" fmla="*/ 841 h 2097"/>
                  <a:gd name="T10" fmla="*/ 1109 w 1118"/>
                  <a:gd name="T11" fmla="*/ 1042 h 2097"/>
                  <a:gd name="T12" fmla="*/ 1118 w 1118"/>
                  <a:gd name="T13" fmla="*/ 1258 h 2097"/>
                  <a:gd name="T14" fmla="*/ 1114 w 1118"/>
                  <a:gd name="T15" fmla="*/ 1463 h 2097"/>
                  <a:gd name="T16" fmla="*/ 1100 w 1118"/>
                  <a:gd name="T17" fmla="*/ 1690 h 2097"/>
                  <a:gd name="T18" fmla="*/ 1073 w 1118"/>
                  <a:gd name="T19" fmla="*/ 1823 h 2097"/>
                  <a:gd name="T20" fmla="*/ 1009 w 1118"/>
                  <a:gd name="T21" fmla="*/ 1858 h 2097"/>
                  <a:gd name="T22" fmla="*/ 984 w 1118"/>
                  <a:gd name="T23" fmla="*/ 1862 h 2097"/>
                  <a:gd name="T24" fmla="*/ 976 w 1118"/>
                  <a:gd name="T25" fmla="*/ 1866 h 2097"/>
                  <a:gd name="T26" fmla="*/ 964 w 1118"/>
                  <a:gd name="T27" fmla="*/ 2043 h 2097"/>
                  <a:gd name="T28" fmla="*/ 929 w 1118"/>
                  <a:gd name="T29" fmla="*/ 2088 h 2097"/>
                  <a:gd name="T30" fmla="*/ 226 w 1118"/>
                  <a:gd name="T31" fmla="*/ 2097 h 2097"/>
                  <a:gd name="T32" fmla="*/ 172 w 1118"/>
                  <a:gd name="T33" fmla="*/ 2076 h 2097"/>
                  <a:gd name="T34" fmla="*/ 151 w 1118"/>
                  <a:gd name="T35" fmla="*/ 2022 h 2097"/>
                  <a:gd name="T36" fmla="*/ 136 w 1118"/>
                  <a:gd name="T37" fmla="*/ 1865 h 2097"/>
                  <a:gd name="T38" fmla="*/ 129 w 1118"/>
                  <a:gd name="T39" fmla="*/ 1860 h 2097"/>
                  <a:gd name="T40" fmla="*/ 84 w 1118"/>
                  <a:gd name="T41" fmla="*/ 1852 h 2097"/>
                  <a:gd name="T42" fmla="*/ 31 w 1118"/>
                  <a:gd name="T43" fmla="*/ 1801 h 2097"/>
                  <a:gd name="T44" fmla="*/ 12 w 1118"/>
                  <a:gd name="T45" fmla="*/ 1610 h 2097"/>
                  <a:gd name="T46" fmla="*/ 1 w 1118"/>
                  <a:gd name="T47" fmla="*/ 1394 h 2097"/>
                  <a:gd name="T48" fmla="*/ 1 w 1118"/>
                  <a:gd name="T49" fmla="*/ 1189 h 2097"/>
                  <a:gd name="T50" fmla="*/ 13 w 1118"/>
                  <a:gd name="T51" fmla="*/ 962 h 2097"/>
                  <a:gd name="T52" fmla="*/ 39 w 1118"/>
                  <a:gd name="T53" fmla="*/ 808 h 2097"/>
                  <a:gd name="T54" fmla="*/ 116 w 1118"/>
                  <a:gd name="T55" fmla="*/ 734 h 2097"/>
                  <a:gd name="T56" fmla="*/ 251 w 1118"/>
                  <a:gd name="T57" fmla="*/ 708 h 2097"/>
                  <a:gd name="T58" fmla="*/ 413 w 1118"/>
                  <a:gd name="T59" fmla="*/ 698 h 2097"/>
                  <a:gd name="T60" fmla="*/ 539 w 1118"/>
                  <a:gd name="T61" fmla="*/ 694 h 2097"/>
                  <a:gd name="T62" fmla="*/ 650 w 1118"/>
                  <a:gd name="T63" fmla="*/ 12 h 2097"/>
                  <a:gd name="T64" fmla="*/ 760 w 1118"/>
                  <a:gd name="T65" fmla="*/ 73 h 2097"/>
                  <a:gd name="T66" fmla="*/ 836 w 1118"/>
                  <a:gd name="T67" fmla="*/ 174 h 2097"/>
                  <a:gd name="T68" fmla="*/ 864 w 1118"/>
                  <a:gd name="T69" fmla="*/ 299 h 2097"/>
                  <a:gd name="T70" fmla="*/ 836 w 1118"/>
                  <a:gd name="T71" fmla="*/ 426 h 2097"/>
                  <a:gd name="T72" fmla="*/ 760 w 1118"/>
                  <a:gd name="T73" fmla="*/ 527 h 2097"/>
                  <a:gd name="T74" fmla="*/ 650 w 1118"/>
                  <a:gd name="T75" fmla="*/ 587 h 2097"/>
                  <a:gd name="T76" fmla="*/ 519 w 1118"/>
                  <a:gd name="T77" fmla="*/ 597 h 2097"/>
                  <a:gd name="T78" fmla="*/ 400 w 1118"/>
                  <a:gd name="T79" fmla="*/ 552 h 2097"/>
                  <a:gd name="T80" fmla="*/ 311 w 1118"/>
                  <a:gd name="T81" fmla="*/ 463 h 2097"/>
                  <a:gd name="T82" fmla="*/ 267 w 1118"/>
                  <a:gd name="T83" fmla="*/ 344 h 2097"/>
                  <a:gd name="T84" fmla="*/ 275 w 1118"/>
                  <a:gd name="T85" fmla="*/ 212 h 2097"/>
                  <a:gd name="T86" fmla="*/ 337 w 1118"/>
                  <a:gd name="T87" fmla="*/ 102 h 2097"/>
                  <a:gd name="T88" fmla="*/ 437 w 1118"/>
                  <a:gd name="T89" fmla="*/ 27 h 2097"/>
                  <a:gd name="T90" fmla="*/ 563 w 1118"/>
                  <a:gd name="T91" fmla="*/ 0 h 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18" h="2097">
                    <a:moveTo>
                      <a:pt x="539" y="694"/>
                    </a:moveTo>
                    <a:lnTo>
                      <a:pt x="577" y="694"/>
                    </a:lnTo>
                    <a:lnTo>
                      <a:pt x="617" y="695"/>
                    </a:lnTo>
                    <a:lnTo>
                      <a:pt x="658" y="696"/>
                    </a:lnTo>
                    <a:lnTo>
                      <a:pt x="703" y="698"/>
                    </a:lnTo>
                    <a:lnTo>
                      <a:pt x="752" y="701"/>
                    </a:lnTo>
                    <a:lnTo>
                      <a:pt x="806" y="704"/>
                    </a:lnTo>
                    <a:lnTo>
                      <a:pt x="866" y="708"/>
                    </a:lnTo>
                    <a:lnTo>
                      <a:pt x="934" y="713"/>
                    </a:lnTo>
                    <a:lnTo>
                      <a:pt x="969" y="719"/>
                    </a:lnTo>
                    <a:lnTo>
                      <a:pt x="1002" y="734"/>
                    </a:lnTo>
                    <a:lnTo>
                      <a:pt x="1031" y="753"/>
                    </a:lnTo>
                    <a:lnTo>
                      <a:pt x="1056" y="778"/>
                    </a:lnTo>
                    <a:lnTo>
                      <a:pt x="1077" y="808"/>
                    </a:lnTo>
                    <a:lnTo>
                      <a:pt x="1091" y="841"/>
                    </a:lnTo>
                    <a:lnTo>
                      <a:pt x="1097" y="875"/>
                    </a:lnTo>
                    <a:lnTo>
                      <a:pt x="1105" y="962"/>
                    </a:lnTo>
                    <a:lnTo>
                      <a:pt x="1109" y="1042"/>
                    </a:lnTo>
                    <a:lnTo>
                      <a:pt x="1113" y="1117"/>
                    </a:lnTo>
                    <a:lnTo>
                      <a:pt x="1117" y="1189"/>
                    </a:lnTo>
                    <a:lnTo>
                      <a:pt x="1118" y="1258"/>
                    </a:lnTo>
                    <a:lnTo>
                      <a:pt x="1118" y="1326"/>
                    </a:lnTo>
                    <a:lnTo>
                      <a:pt x="1117" y="1394"/>
                    </a:lnTo>
                    <a:lnTo>
                      <a:pt x="1114" y="1463"/>
                    </a:lnTo>
                    <a:lnTo>
                      <a:pt x="1111" y="1534"/>
                    </a:lnTo>
                    <a:lnTo>
                      <a:pt x="1106" y="1610"/>
                    </a:lnTo>
                    <a:lnTo>
                      <a:pt x="1100" y="1690"/>
                    </a:lnTo>
                    <a:lnTo>
                      <a:pt x="1091" y="1777"/>
                    </a:lnTo>
                    <a:lnTo>
                      <a:pt x="1085" y="1801"/>
                    </a:lnTo>
                    <a:lnTo>
                      <a:pt x="1073" y="1823"/>
                    </a:lnTo>
                    <a:lnTo>
                      <a:pt x="1055" y="1840"/>
                    </a:lnTo>
                    <a:lnTo>
                      <a:pt x="1033" y="1852"/>
                    </a:lnTo>
                    <a:lnTo>
                      <a:pt x="1009" y="1858"/>
                    </a:lnTo>
                    <a:lnTo>
                      <a:pt x="996" y="1859"/>
                    </a:lnTo>
                    <a:lnTo>
                      <a:pt x="987" y="1860"/>
                    </a:lnTo>
                    <a:lnTo>
                      <a:pt x="984" y="1862"/>
                    </a:lnTo>
                    <a:lnTo>
                      <a:pt x="982" y="1864"/>
                    </a:lnTo>
                    <a:lnTo>
                      <a:pt x="980" y="1865"/>
                    </a:lnTo>
                    <a:lnTo>
                      <a:pt x="976" y="1866"/>
                    </a:lnTo>
                    <a:lnTo>
                      <a:pt x="967" y="1868"/>
                    </a:lnTo>
                    <a:lnTo>
                      <a:pt x="967" y="2022"/>
                    </a:lnTo>
                    <a:lnTo>
                      <a:pt x="964" y="2043"/>
                    </a:lnTo>
                    <a:lnTo>
                      <a:pt x="956" y="2061"/>
                    </a:lnTo>
                    <a:lnTo>
                      <a:pt x="945" y="2076"/>
                    </a:lnTo>
                    <a:lnTo>
                      <a:pt x="929" y="2088"/>
                    </a:lnTo>
                    <a:lnTo>
                      <a:pt x="911" y="2095"/>
                    </a:lnTo>
                    <a:lnTo>
                      <a:pt x="892" y="2097"/>
                    </a:lnTo>
                    <a:lnTo>
                      <a:pt x="226" y="2097"/>
                    </a:lnTo>
                    <a:lnTo>
                      <a:pt x="205" y="2095"/>
                    </a:lnTo>
                    <a:lnTo>
                      <a:pt x="187" y="2088"/>
                    </a:lnTo>
                    <a:lnTo>
                      <a:pt x="172" y="2076"/>
                    </a:lnTo>
                    <a:lnTo>
                      <a:pt x="160" y="2061"/>
                    </a:lnTo>
                    <a:lnTo>
                      <a:pt x="153" y="2043"/>
                    </a:lnTo>
                    <a:lnTo>
                      <a:pt x="151" y="2022"/>
                    </a:lnTo>
                    <a:lnTo>
                      <a:pt x="151" y="1868"/>
                    </a:lnTo>
                    <a:lnTo>
                      <a:pt x="141" y="1866"/>
                    </a:lnTo>
                    <a:lnTo>
                      <a:pt x="136" y="1865"/>
                    </a:lnTo>
                    <a:lnTo>
                      <a:pt x="134" y="1864"/>
                    </a:lnTo>
                    <a:lnTo>
                      <a:pt x="133" y="1862"/>
                    </a:lnTo>
                    <a:lnTo>
                      <a:pt x="129" y="1860"/>
                    </a:lnTo>
                    <a:lnTo>
                      <a:pt x="122" y="1859"/>
                    </a:lnTo>
                    <a:lnTo>
                      <a:pt x="108" y="1858"/>
                    </a:lnTo>
                    <a:lnTo>
                      <a:pt x="84" y="1852"/>
                    </a:lnTo>
                    <a:lnTo>
                      <a:pt x="62" y="1840"/>
                    </a:lnTo>
                    <a:lnTo>
                      <a:pt x="44" y="1823"/>
                    </a:lnTo>
                    <a:lnTo>
                      <a:pt x="31" y="1801"/>
                    </a:lnTo>
                    <a:lnTo>
                      <a:pt x="25" y="1777"/>
                    </a:lnTo>
                    <a:lnTo>
                      <a:pt x="18" y="1690"/>
                    </a:lnTo>
                    <a:lnTo>
                      <a:pt x="12" y="1610"/>
                    </a:lnTo>
                    <a:lnTo>
                      <a:pt x="7" y="1534"/>
                    </a:lnTo>
                    <a:lnTo>
                      <a:pt x="3" y="1463"/>
                    </a:lnTo>
                    <a:lnTo>
                      <a:pt x="1" y="1394"/>
                    </a:lnTo>
                    <a:lnTo>
                      <a:pt x="0" y="1326"/>
                    </a:lnTo>
                    <a:lnTo>
                      <a:pt x="0" y="1258"/>
                    </a:lnTo>
                    <a:lnTo>
                      <a:pt x="1" y="1189"/>
                    </a:lnTo>
                    <a:lnTo>
                      <a:pt x="3" y="1117"/>
                    </a:lnTo>
                    <a:lnTo>
                      <a:pt x="7" y="1042"/>
                    </a:lnTo>
                    <a:lnTo>
                      <a:pt x="13" y="962"/>
                    </a:lnTo>
                    <a:lnTo>
                      <a:pt x="19" y="875"/>
                    </a:lnTo>
                    <a:lnTo>
                      <a:pt x="26" y="841"/>
                    </a:lnTo>
                    <a:lnTo>
                      <a:pt x="39" y="808"/>
                    </a:lnTo>
                    <a:lnTo>
                      <a:pt x="60" y="778"/>
                    </a:lnTo>
                    <a:lnTo>
                      <a:pt x="85" y="753"/>
                    </a:lnTo>
                    <a:lnTo>
                      <a:pt x="116" y="734"/>
                    </a:lnTo>
                    <a:lnTo>
                      <a:pt x="148" y="719"/>
                    </a:lnTo>
                    <a:lnTo>
                      <a:pt x="183" y="713"/>
                    </a:lnTo>
                    <a:lnTo>
                      <a:pt x="251" y="708"/>
                    </a:lnTo>
                    <a:lnTo>
                      <a:pt x="311" y="704"/>
                    </a:lnTo>
                    <a:lnTo>
                      <a:pt x="365" y="701"/>
                    </a:lnTo>
                    <a:lnTo>
                      <a:pt x="413" y="698"/>
                    </a:lnTo>
                    <a:lnTo>
                      <a:pt x="458" y="696"/>
                    </a:lnTo>
                    <a:lnTo>
                      <a:pt x="499" y="695"/>
                    </a:lnTo>
                    <a:lnTo>
                      <a:pt x="539" y="694"/>
                    </a:lnTo>
                    <a:close/>
                    <a:moveTo>
                      <a:pt x="563" y="0"/>
                    </a:moveTo>
                    <a:lnTo>
                      <a:pt x="608" y="3"/>
                    </a:lnTo>
                    <a:lnTo>
                      <a:pt x="650" y="12"/>
                    </a:lnTo>
                    <a:lnTo>
                      <a:pt x="690" y="27"/>
                    </a:lnTo>
                    <a:lnTo>
                      <a:pt x="726" y="48"/>
                    </a:lnTo>
                    <a:lnTo>
                      <a:pt x="760" y="73"/>
                    </a:lnTo>
                    <a:lnTo>
                      <a:pt x="790" y="102"/>
                    </a:lnTo>
                    <a:lnTo>
                      <a:pt x="816" y="136"/>
                    </a:lnTo>
                    <a:lnTo>
                      <a:pt x="836" y="174"/>
                    </a:lnTo>
                    <a:lnTo>
                      <a:pt x="851" y="212"/>
                    </a:lnTo>
                    <a:lnTo>
                      <a:pt x="860" y="256"/>
                    </a:lnTo>
                    <a:lnTo>
                      <a:pt x="864" y="299"/>
                    </a:lnTo>
                    <a:lnTo>
                      <a:pt x="860" y="344"/>
                    </a:lnTo>
                    <a:lnTo>
                      <a:pt x="851" y="387"/>
                    </a:lnTo>
                    <a:lnTo>
                      <a:pt x="836" y="426"/>
                    </a:lnTo>
                    <a:lnTo>
                      <a:pt x="816" y="463"/>
                    </a:lnTo>
                    <a:lnTo>
                      <a:pt x="790" y="497"/>
                    </a:lnTo>
                    <a:lnTo>
                      <a:pt x="760" y="527"/>
                    </a:lnTo>
                    <a:lnTo>
                      <a:pt x="726" y="552"/>
                    </a:lnTo>
                    <a:lnTo>
                      <a:pt x="690" y="573"/>
                    </a:lnTo>
                    <a:lnTo>
                      <a:pt x="650" y="587"/>
                    </a:lnTo>
                    <a:lnTo>
                      <a:pt x="608" y="597"/>
                    </a:lnTo>
                    <a:lnTo>
                      <a:pt x="563" y="601"/>
                    </a:lnTo>
                    <a:lnTo>
                      <a:pt x="519" y="597"/>
                    </a:lnTo>
                    <a:lnTo>
                      <a:pt x="477" y="587"/>
                    </a:lnTo>
                    <a:lnTo>
                      <a:pt x="437" y="573"/>
                    </a:lnTo>
                    <a:lnTo>
                      <a:pt x="400" y="552"/>
                    </a:lnTo>
                    <a:lnTo>
                      <a:pt x="366" y="527"/>
                    </a:lnTo>
                    <a:lnTo>
                      <a:pt x="337" y="497"/>
                    </a:lnTo>
                    <a:lnTo>
                      <a:pt x="311" y="463"/>
                    </a:lnTo>
                    <a:lnTo>
                      <a:pt x="291" y="426"/>
                    </a:lnTo>
                    <a:lnTo>
                      <a:pt x="275" y="387"/>
                    </a:lnTo>
                    <a:lnTo>
                      <a:pt x="267" y="344"/>
                    </a:lnTo>
                    <a:lnTo>
                      <a:pt x="263" y="299"/>
                    </a:lnTo>
                    <a:lnTo>
                      <a:pt x="267" y="256"/>
                    </a:lnTo>
                    <a:lnTo>
                      <a:pt x="275" y="212"/>
                    </a:lnTo>
                    <a:lnTo>
                      <a:pt x="291" y="174"/>
                    </a:lnTo>
                    <a:lnTo>
                      <a:pt x="311" y="136"/>
                    </a:lnTo>
                    <a:lnTo>
                      <a:pt x="337" y="102"/>
                    </a:lnTo>
                    <a:lnTo>
                      <a:pt x="366" y="73"/>
                    </a:lnTo>
                    <a:lnTo>
                      <a:pt x="400" y="48"/>
                    </a:lnTo>
                    <a:lnTo>
                      <a:pt x="437" y="27"/>
                    </a:lnTo>
                    <a:lnTo>
                      <a:pt x="477" y="12"/>
                    </a:lnTo>
                    <a:lnTo>
                      <a:pt x="519" y="3"/>
                    </a:lnTo>
                    <a:lnTo>
                      <a:pt x="563" y="0"/>
                    </a:lnTo>
                    <a:close/>
                  </a:path>
                </a:pathLst>
              </a:custGeom>
              <a:solidFill>
                <a:schemeClr val="tx1"/>
              </a:solidFill>
              <a:ln>
                <a:noFill/>
              </a:ln>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Next LT Pro Medium" panose="020B0603020202020204" pitchFamily="34" charset="0"/>
                  <a:ea typeface="ＭＳ Ｐゴシック"/>
                </a:endParaRPr>
              </a:p>
            </p:txBody>
          </p:sp>
          <p:sp useBgFill="1">
            <p:nvSpPr>
              <p:cNvPr id="192" name="AutoShape 56"/>
              <p:cNvSpPr>
                <a:spLocks/>
              </p:cNvSpPr>
              <p:nvPr/>
            </p:nvSpPr>
            <p:spPr bwMode="auto">
              <a:xfrm>
                <a:off x="8937253" y="-529019"/>
                <a:ext cx="728550" cy="462727"/>
              </a:xfrm>
              <a:custGeom>
                <a:avLst/>
                <a:gdLst/>
                <a:ahLst/>
                <a:cxnLst/>
                <a:rect l="0" t="0" r="r" b="b"/>
                <a:pathLst>
                  <a:path w="21600" h="21600">
                    <a:moveTo>
                      <a:pt x="4894" y="0"/>
                    </a:moveTo>
                    <a:lnTo>
                      <a:pt x="16569" y="0"/>
                    </a:lnTo>
                    <a:lnTo>
                      <a:pt x="16852" y="27"/>
                    </a:lnTo>
                    <a:lnTo>
                      <a:pt x="17109" y="121"/>
                    </a:lnTo>
                    <a:lnTo>
                      <a:pt x="17374" y="270"/>
                    </a:lnTo>
                    <a:lnTo>
                      <a:pt x="17588" y="486"/>
                    </a:lnTo>
                    <a:lnTo>
                      <a:pt x="17786" y="730"/>
                    </a:lnTo>
                    <a:lnTo>
                      <a:pt x="17837" y="797"/>
                    </a:lnTo>
                    <a:lnTo>
                      <a:pt x="17880" y="866"/>
                    </a:lnTo>
                    <a:lnTo>
                      <a:pt x="20674" y="5691"/>
                    </a:lnTo>
                    <a:lnTo>
                      <a:pt x="20751" y="5853"/>
                    </a:lnTo>
                    <a:lnTo>
                      <a:pt x="20828" y="6082"/>
                    </a:lnTo>
                    <a:lnTo>
                      <a:pt x="20923" y="6366"/>
                    </a:lnTo>
                    <a:lnTo>
                      <a:pt x="21026" y="6718"/>
                    </a:lnTo>
                    <a:lnTo>
                      <a:pt x="21129" y="7097"/>
                    </a:lnTo>
                    <a:lnTo>
                      <a:pt x="21240" y="7502"/>
                    </a:lnTo>
                    <a:lnTo>
                      <a:pt x="21326" y="7921"/>
                    </a:lnTo>
                    <a:lnTo>
                      <a:pt x="21421" y="8326"/>
                    </a:lnTo>
                    <a:lnTo>
                      <a:pt x="21497" y="8718"/>
                    </a:lnTo>
                    <a:lnTo>
                      <a:pt x="21558" y="9097"/>
                    </a:lnTo>
                    <a:lnTo>
                      <a:pt x="21591" y="9421"/>
                    </a:lnTo>
                    <a:lnTo>
                      <a:pt x="21600" y="9692"/>
                    </a:lnTo>
                    <a:lnTo>
                      <a:pt x="21600" y="18478"/>
                    </a:lnTo>
                    <a:lnTo>
                      <a:pt x="21566" y="19032"/>
                    </a:lnTo>
                    <a:lnTo>
                      <a:pt x="21472" y="19560"/>
                    </a:lnTo>
                    <a:lnTo>
                      <a:pt x="21326" y="20046"/>
                    </a:lnTo>
                    <a:lnTo>
                      <a:pt x="21129" y="20493"/>
                    </a:lnTo>
                    <a:lnTo>
                      <a:pt x="20880" y="20870"/>
                    </a:lnTo>
                    <a:lnTo>
                      <a:pt x="20606" y="21181"/>
                    </a:lnTo>
                    <a:lnTo>
                      <a:pt x="20297" y="21412"/>
                    </a:lnTo>
                    <a:lnTo>
                      <a:pt x="19954" y="21533"/>
                    </a:lnTo>
                    <a:lnTo>
                      <a:pt x="19586" y="21600"/>
                    </a:lnTo>
                    <a:lnTo>
                      <a:pt x="2014" y="21600"/>
                    </a:lnTo>
                    <a:lnTo>
                      <a:pt x="1646" y="21533"/>
                    </a:lnTo>
                    <a:lnTo>
                      <a:pt x="1303" y="21412"/>
                    </a:lnTo>
                    <a:lnTo>
                      <a:pt x="995" y="21181"/>
                    </a:lnTo>
                    <a:lnTo>
                      <a:pt x="720" y="20870"/>
                    </a:lnTo>
                    <a:lnTo>
                      <a:pt x="472" y="20493"/>
                    </a:lnTo>
                    <a:lnTo>
                      <a:pt x="275" y="20046"/>
                    </a:lnTo>
                    <a:lnTo>
                      <a:pt x="128" y="19560"/>
                    </a:lnTo>
                    <a:lnTo>
                      <a:pt x="34" y="19032"/>
                    </a:lnTo>
                    <a:lnTo>
                      <a:pt x="0" y="18478"/>
                    </a:lnTo>
                    <a:lnTo>
                      <a:pt x="0" y="9692"/>
                    </a:lnTo>
                    <a:lnTo>
                      <a:pt x="8" y="9421"/>
                    </a:lnTo>
                    <a:lnTo>
                      <a:pt x="43" y="9097"/>
                    </a:lnTo>
                    <a:lnTo>
                      <a:pt x="103" y="8745"/>
                    </a:lnTo>
                    <a:lnTo>
                      <a:pt x="180" y="8354"/>
                    </a:lnTo>
                    <a:lnTo>
                      <a:pt x="257" y="7935"/>
                    </a:lnTo>
                    <a:lnTo>
                      <a:pt x="351" y="7529"/>
                    </a:lnTo>
                    <a:lnTo>
                      <a:pt x="445" y="7123"/>
                    </a:lnTo>
                    <a:lnTo>
                      <a:pt x="549" y="6746"/>
                    </a:lnTo>
                    <a:lnTo>
                      <a:pt x="643" y="6407"/>
                    </a:lnTo>
                    <a:lnTo>
                      <a:pt x="737" y="6109"/>
                    </a:lnTo>
                    <a:lnTo>
                      <a:pt x="823" y="5880"/>
                    </a:lnTo>
                    <a:lnTo>
                      <a:pt x="891" y="5731"/>
                    </a:lnTo>
                    <a:lnTo>
                      <a:pt x="3548" y="892"/>
                    </a:lnTo>
                    <a:lnTo>
                      <a:pt x="3660" y="730"/>
                    </a:lnTo>
                    <a:lnTo>
                      <a:pt x="3771" y="581"/>
                    </a:lnTo>
                    <a:lnTo>
                      <a:pt x="4012" y="337"/>
                    </a:lnTo>
                    <a:lnTo>
                      <a:pt x="4277" y="162"/>
                    </a:lnTo>
                    <a:lnTo>
                      <a:pt x="4585" y="41"/>
                    </a:lnTo>
                    <a:cubicBezTo>
                      <a:pt x="4585" y="41"/>
                      <a:pt x="4894" y="0"/>
                      <a:pt x="4894" y="0"/>
                    </a:cubicBezTo>
                    <a:close/>
                    <a:moveTo>
                      <a:pt x="4894" y="0"/>
                    </a:moveTo>
                  </a:path>
                </a:pathLst>
              </a:custGeom>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Next LT Pro Medium" panose="020B0603020202020204" pitchFamily="34" charset="0"/>
                  <a:ea typeface="ＭＳ Ｐゴシック"/>
                </a:endParaRPr>
              </a:p>
            </p:txBody>
          </p:sp>
          <p:sp>
            <p:nvSpPr>
              <p:cNvPr id="193" name="AutoShape 57"/>
              <p:cNvSpPr>
                <a:spLocks/>
              </p:cNvSpPr>
              <p:nvPr/>
            </p:nvSpPr>
            <p:spPr bwMode="auto">
              <a:xfrm>
                <a:off x="8968760" y="-355743"/>
                <a:ext cx="659634" cy="250070"/>
              </a:xfrm>
              <a:custGeom>
                <a:avLst/>
                <a:gdLst/>
                <a:ahLst/>
                <a:cxnLst/>
                <a:rect l="0" t="0" r="r" b="b"/>
                <a:pathLst>
                  <a:path w="21600" h="21600">
                    <a:moveTo>
                      <a:pt x="15072" y="16795"/>
                    </a:moveTo>
                    <a:lnTo>
                      <a:pt x="19952" y="16795"/>
                    </a:lnTo>
                    <a:lnTo>
                      <a:pt x="19952" y="13897"/>
                    </a:lnTo>
                    <a:lnTo>
                      <a:pt x="15072" y="13897"/>
                    </a:lnTo>
                    <a:cubicBezTo>
                      <a:pt x="15072" y="13897"/>
                      <a:pt x="15072" y="16795"/>
                      <a:pt x="15072" y="16795"/>
                    </a:cubicBezTo>
                    <a:close/>
                    <a:moveTo>
                      <a:pt x="4927" y="16795"/>
                    </a:moveTo>
                    <a:lnTo>
                      <a:pt x="9806" y="16795"/>
                    </a:lnTo>
                    <a:lnTo>
                      <a:pt x="9806" y="13897"/>
                    </a:lnTo>
                    <a:lnTo>
                      <a:pt x="4927" y="13897"/>
                    </a:lnTo>
                    <a:cubicBezTo>
                      <a:pt x="4927" y="13897"/>
                      <a:pt x="4927" y="16795"/>
                      <a:pt x="4927" y="16795"/>
                    </a:cubicBezTo>
                    <a:close/>
                    <a:moveTo>
                      <a:pt x="15072" y="7729"/>
                    </a:moveTo>
                    <a:lnTo>
                      <a:pt x="19952" y="7729"/>
                    </a:lnTo>
                    <a:lnTo>
                      <a:pt x="19952" y="4781"/>
                    </a:lnTo>
                    <a:lnTo>
                      <a:pt x="15072" y="4781"/>
                    </a:lnTo>
                    <a:cubicBezTo>
                      <a:pt x="15072" y="4781"/>
                      <a:pt x="15072" y="7729"/>
                      <a:pt x="15072" y="7729"/>
                    </a:cubicBezTo>
                    <a:close/>
                    <a:moveTo>
                      <a:pt x="4927" y="7729"/>
                    </a:moveTo>
                    <a:lnTo>
                      <a:pt x="9806" y="7729"/>
                    </a:lnTo>
                    <a:lnTo>
                      <a:pt x="9806" y="4781"/>
                    </a:lnTo>
                    <a:lnTo>
                      <a:pt x="4927" y="4781"/>
                    </a:lnTo>
                    <a:cubicBezTo>
                      <a:pt x="4927" y="4781"/>
                      <a:pt x="4927" y="7729"/>
                      <a:pt x="4927" y="7729"/>
                    </a:cubicBezTo>
                    <a:close/>
                    <a:moveTo>
                      <a:pt x="1089" y="0"/>
                    </a:moveTo>
                    <a:lnTo>
                      <a:pt x="20511" y="0"/>
                    </a:lnTo>
                    <a:lnTo>
                      <a:pt x="20766" y="50"/>
                    </a:lnTo>
                    <a:lnTo>
                      <a:pt x="20994" y="274"/>
                    </a:lnTo>
                    <a:lnTo>
                      <a:pt x="21202" y="596"/>
                    </a:lnTo>
                    <a:lnTo>
                      <a:pt x="21372" y="1016"/>
                    </a:lnTo>
                    <a:lnTo>
                      <a:pt x="21496" y="1513"/>
                    </a:lnTo>
                    <a:lnTo>
                      <a:pt x="21581" y="2082"/>
                    </a:lnTo>
                    <a:lnTo>
                      <a:pt x="21600" y="2726"/>
                    </a:lnTo>
                    <a:lnTo>
                      <a:pt x="21600" y="18826"/>
                    </a:lnTo>
                    <a:lnTo>
                      <a:pt x="21581" y="19469"/>
                    </a:lnTo>
                    <a:lnTo>
                      <a:pt x="21496" y="20039"/>
                    </a:lnTo>
                    <a:lnTo>
                      <a:pt x="21372" y="20535"/>
                    </a:lnTo>
                    <a:lnTo>
                      <a:pt x="21202" y="20956"/>
                    </a:lnTo>
                    <a:lnTo>
                      <a:pt x="20994" y="21277"/>
                    </a:lnTo>
                    <a:lnTo>
                      <a:pt x="20766" y="21500"/>
                    </a:lnTo>
                    <a:lnTo>
                      <a:pt x="20511" y="21600"/>
                    </a:lnTo>
                    <a:lnTo>
                      <a:pt x="1089" y="21600"/>
                    </a:lnTo>
                    <a:lnTo>
                      <a:pt x="834" y="21500"/>
                    </a:lnTo>
                    <a:lnTo>
                      <a:pt x="607" y="21277"/>
                    </a:lnTo>
                    <a:lnTo>
                      <a:pt x="398" y="20956"/>
                    </a:lnTo>
                    <a:lnTo>
                      <a:pt x="227" y="20535"/>
                    </a:lnTo>
                    <a:lnTo>
                      <a:pt x="104" y="20039"/>
                    </a:lnTo>
                    <a:lnTo>
                      <a:pt x="19" y="19469"/>
                    </a:lnTo>
                    <a:lnTo>
                      <a:pt x="0" y="18826"/>
                    </a:lnTo>
                    <a:lnTo>
                      <a:pt x="0" y="2726"/>
                    </a:lnTo>
                    <a:lnTo>
                      <a:pt x="19" y="2082"/>
                    </a:lnTo>
                    <a:lnTo>
                      <a:pt x="104" y="1513"/>
                    </a:lnTo>
                    <a:lnTo>
                      <a:pt x="227" y="1016"/>
                    </a:lnTo>
                    <a:lnTo>
                      <a:pt x="398" y="596"/>
                    </a:lnTo>
                    <a:lnTo>
                      <a:pt x="607" y="274"/>
                    </a:lnTo>
                    <a:lnTo>
                      <a:pt x="834" y="50"/>
                    </a:lnTo>
                    <a:cubicBezTo>
                      <a:pt x="834" y="50"/>
                      <a:pt x="1089" y="0"/>
                      <a:pt x="1089" y="0"/>
                    </a:cubicBezTo>
                    <a:close/>
                    <a:moveTo>
                      <a:pt x="1089" y="0"/>
                    </a:moveTo>
                  </a:path>
                </a:pathLst>
              </a:custGeom>
              <a:solidFill>
                <a:schemeClr val="tx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Next LT Pro Medium" panose="020B0603020202020204" pitchFamily="34" charset="0"/>
                  <a:ea typeface="ＭＳ Ｐゴシック"/>
                </a:endParaRPr>
              </a:p>
            </p:txBody>
          </p:sp>
          <p:sp>
            <p:nvSpPr>
              <p:cNvPr id="194" name="AutoShape 58"/>
              <p:cNvSpPr>
                <a:spLocks/>
              </p:cNvSpPr>
              <p:nvPr/>
            </p:nvSpPr>
            <p:spPr bwMode="auto">
              <a:xfrm>
                <a:off x="8984511" y="-497515"/>
                <a:ext cx="616314" cy="348522"/>
              </a:xfrm>
              <a:custGeom>
                <a:avLst/>
                <a:gdLst/>
                <a:ahLst/>
                <a:cxnLst/>
                <a:rect l="0" t="0" r="r" b="b"/>
                <a:pathLst>
                  <a:path w="21600" h="21600">
                    <a:moveTo>
                      <a:pt x="11972" y="18039"/>
                    </a:moveTo>
                    <a:lnTo>
                      <a:pt x="13990" y="18039"/>
                    </a:lnTo>
                    <a:lnTo>
                      <a:pt x="13990" y="21600"/>
                    </a:lnTo>
                    <a:lnTo>
                      <a:pt x="11972" y="21600"/>
                    </a:lnTo>
                    <a:cubicBezTo>
                      <a:pt x="11972" y="21600"/>
                      <a:pt x="11972" y="18039"/>
                      <a:pt x="11972" y="18039"/>
                    </a:cubicBezTo>
                    <a:close/>
                    <a:moveTo>
                      <a:pt x="1106" y="18039"/>
                    </a:moveTo>
                    <a:lnTo>
                      <a:pt x="3125" y="18039"/>
                    </a:lnTo>
                    <a:lnTo>
                      <a:pt x="3125" y="21600"/>
                    </a:lnTo>
                    <a:lnTo>
                      <a:pt x="1106" y="21600"/>
                    </a:lnTo>
                    <a:cubicBezTo>
                      <a:pt x="1106" y="21600"/>
                      <a:pt x="1106" y="18039"/>
                      <a:pt x="1106" y="18039"/>
                    </a:cubicBezTo>
                    <a:close/>
                    <a:moveTo>
                      <a:pt x="11972" y="11454"/>
                    </a:moveTo>
                    <a:lnTo>
                      <a:pt x="13990" y="11454"/>
                    </a:lnTo>
                    <a:lnTo>
                      <a:pt x="13990" y="15051"/>
                    </a:lnTo>
                    <a:lnTo>
                      <a:pt x="11972" y="15051"/>
                    </a:lnTo>
                    <a:cubicBezTo>
                      <a:pt x="11972" y="15051"/>
                      <a:pt x="11972" y="11454"/>
                      <a:pt x="11972" y="11454"/>
                    </a:cubicBezTo>
                    <a:close/>
                    <a:moveTo>
                      <a:pt x="1106" y="11454"/>
                    </a:moveTo>
                    <a:lnTo>
                      <a:pt x="3125" y="11454"/>
                    </a:lnTo>
                    <a:lnTo>
                      <a:pt x="3125" y="15051"/>
                    </a:lnTo>
                    <a:lnTo>
                      <a:pt x="1106" y="15051"/>
                    </a:lnTo>
                    <a:cubicBezTo>
                      <a:pt x="1106" y="15051"/>
                      <a:pt x="1106" y="11454"/>
                      <a:pt x="1106" y="11454"/>
                    </a:cubicBezTo>
                    <a:close/>
                    <a:moveTo>
                      <a:pt x="3815" y="0"/>
                    </a:moveTo>
                    <a:lnTo>
                      <a:pt x="17633" y="0"/>
                    </a:lnTo>
                    <a:lnTo>
                      <a:pt x="17836" y="54"/>
                    </a:lnTo>
                    <a:lnTo>
                      <a:pt x="18019" y="143"/>
                    </a:lnTo>
                    <a:lnTo>
                      <a:pt x="18160" y="270"/>
                    </a:lnTo>
                    <a:lnTo>
                      <a:pt x="18272" y="465"/>
                    </a:lnTo>
                    <a:lnTo>
                      <a:pt x="18292" y="465"/>
                    </a:lnTo>
                    <a:lnTo>
                      <a:pt x="21600" y="6854"/>
                    </a:lnTo>
                    <a:lnTo>
                      <a:pt x="21408" y="6801"/>
                    </a:lnTo>
                    <a:lnTo>
                      <a:pt x="21204" y="6783"/>
                    </a:lnTo>
                    <a:lnTo>
                      <a:pt x="406" y="6783"/>
                    </a:lnTo>
                    <a:lnTo>
                      <a:pt x="193" y="6801"/>
                    </a:lnTo>
                    <a:lnTo>
                      <a:pt x="0" y="6854"/>
                    </a:lnTo>
                    <a:lnTo>
                      <a:pt x="3136" y="465"/>
                    </a:lnTo>
                    <a:lnTo>
                      <a:pt x="3165" y="465"/>
                    </a:lnTo>
                    <a:lnTo>
                      <a:pt x="3277" y="270"/>
                    </a:lnTo>
                    <a:lnTo>
                      <a:pt x="3430" y="143"/>
                    </a:lnTo>
                    <a:lnTo>
                      <a:pt x="3602" y="54"/>
                    </a:lnTo>
                    <a:cubicBezTo>
                      <a:pt x="3602" y="54"/>
                      <a:pt x="3815" y="0"/>
                      <a:pt x="3815" y="0"/>
                    </a:cubicBezTo>
                    <a:close/>
                    <a:moveTo>
                      <a:pt x="3815" y="0"/>
                    </a:moveTo>
                  </a:path>
                </a:pathLst>
              </a:custGeom>
              <a:solidFill>
                <a:srgbClr val="FFC000"/>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venirNext LT Pro Medium" panose="020B0603020202020204" pitchFamily="34" charset="0"/>
                  <a:ea typeface="ＭＳ Ｐゴシック"/>
                </a:endParaRPr>
              </a:p>
            </p:txBody>
          </p:sp>
        </p:grpSp>
      </p:grpSp>
      <p:sp>
        <p:nvSpPr>
          <p:cNvPr id="128" name="Text Placeholder 8"/>
          <p:cNvSpPr>
            <a:spLocks noGrp="1"/>
          </p:cNvSpPr>
          <p:nvPr>
            <p:ph type="body" sz="quarter" idx="11"/>
          </p:nvPr>
        </p:nvSpPr>
        <p:spPr>
          <a:xfrm>
            <a:off x="682625" y="1097348"/>
            <a:ext cx="10826496" cy="307777"/>
          </a:xfrm>
        </p:spPr>
        <p:txBody>
          <a:bodyPr anchor="ctr"/>
          <a:lstStyle/>
          <a:p>
            <a:r>
              <a:rPr lang="en-US" sz="2000" b="0" i="1" dirty="0">
                <a:latin typeface="Arial" panose="020B0604020202020204" pitchFamily="34" charset="0"/>
                <a:cs typeface="Arial" panose="020B0604020202020204" pitchFamily="34" charset="0"/>
              </a:rPr>
              <a:t>Customer Enablement</a:t>
            </a:r>
          </a:p>
        </p:txBody>
      </p:sp>
      <p:sp>
        <p:nvSpPr>
          <p:cNvPr id="137" name="Rectangle 136">
            <a:extLst>
              <a:ext uri="{FF2B5EF4-FFF2-40B4-BE49-F238E27FC236}">
                <a16:creationId xmlns:a16="http://schemas.microsoft.com/office/drawing/2014/main" id="{AC1DF823-2942-44C6-8BE8-8D12827BD6EB}"/>
              </a:ext>
            </a:extLst>
          </p:cNvPr>
          <p:cNvSpPr/>
          <p:nvPr/>
        </p:nvSpPr>
        <p:spPr>
          <a:xfrm>
            <a:off x="6038802" y="598297"/>
            <a:ext cx="4123050" cy="500135"/>
          </a:xfrm>
          <a:prstGeom prst="rect">
            <a:avLst/>
          </a:prstGeom>
        </p:spPr>
        <p:txBody>
          <a:bodyPr wrap="square" lIns="68570" tIns="34289" rIns="68570" bIns="34289">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Advantage</a:t>
            </a: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 Program</a:t>
            </a:r>
          </a:p>
        </p:txBody>
      </p:sp>
      <p:sp>
        <p:nvSpPr>
          <p:cNvPr id="140" name="Rectangle 139">
            <a:extLst>
              <a:ext uri="{FF2B5EF4-FFF2-40B4-BE49-F238E27FC236}">
                <a16:creationId xmlns:a16="http://schemas.microsoft.com/office/drawing/2014/main" id="{22FC850E-E97E-4785-9E0D-3429841A8662}"/>
              </a:ext>
            </a:extLst>
          </p:cNvPr>
          <p:cNvSpPr/>
          <p:nvPr/>
        </p:nvSpPr>
        <p:spPr>
          <a:xfrm>
            <a:off x="6037953" y="1059822"/>
            <a:ext cx="5990645" cy="377024"/>
          </a:xfrm>
          <a:prstGeom prst="rect">
            <a:avLst/>
          </a:prstGeom>
        </p:spPr>
        <p:txBody>
          <a:bodyPr wrap="square" lIns="68570" tIns="34289" rIns="68570" bIns="34289" anchor="ctr">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lang="en-US" sz="2000" i="1" dirty="0">
                <a:solidFill>
                  <a:srgbClr val="00B9F2">
                    <a:lumMod val="20000"/>
                    <a:lumOff val="80000"/>
                  </a:srgbClr>
                </a:solidFill>
                <a:latin typeface="Arial" panose="020B0604020202020204" pitchFamily="34" charset="0"/>
                <a:ea typeface="ＭＳ Ｐゴシック"/>
                <a:cs typeface="Arial" panose="020B0604020202020204" pitchFamily="34" charset="0"/>
              </a:rPr>
              <a:t>Vision, planning, advice</a:t>
            </a:r>
            <a:r>
              <a:rPr kumimoji="0" lang="en-US" sz="2000" b="0" i="1" u="none" strike="noStrike" kern="1200" cap="none" spc="0" normalizeH="0" baseline="0" noProof="0" dirty="0">
                <a:ln>
                  <a:noFill/>
                </a:ln>
                <a:solidFill>
                  <a:srgbClr val="00B9F2">
                    <a:lumMod val="20000"/>
                    <a:lumOff val="80000"/>
                  </a:srgbClr>
                </a:solidFill>
                <a:effectLst/>
                <a:uLnTx/>
                <a:uFillTx/>
                <a:latin typeface="Arial" panose="020B0604020202020204" pitchFamily="34" charset="0"/>
                <a:ea typeface="ＭＳ Ｐゴシック"/>
                <a:cs typeface="Arial" panose="020B0604020202020204" pitchFamily="34" charset="0"/>
              </a:rPr>
              <a:t> and </a:t>
            </a:r>
            <a:r>
              <a:rPr lang="en-US" sz="2000" i="1" dirty="0">
                <a:solidFill>
                  <a:srgbClr val="00B9F2">
                    <a:lumMod val="20000"/>
                    <a:lumOff val="80000"/>
                  </a:srgbClr>
                </a:solidFill>
                <a:latin typeface="Arial" panose="020B0604020202020204" pitchFamily="34" charset="0"/>
                <a:ea typeface="ＭＳ Ｐゴシック"/>
                <a:cs typeface="Arial" panose="020B0604020202020204" pitchFamily="34" charset="0"/>
              </a:rPr>
              <a:t>t</a:t>
            </a:r>
            <a:r>
              <a:rPr kumimoji="0" lang="en-US" sz="2000" b="0" i="1" u="none" strike="noStrike" kern="1200" cap="none" spc="0" normalizeH="0" baseline="0" noProof="0" dirty="0" err="1">
                <a:ln>
                  <a:noFill/>
                </a:ln>
                <a:solidFill>
                  <a:srgbClr val="00B9F2">
                    <a:lumMod val="20000"/>
                    <a:lumOff val="80000"/>
                  </a:srgbClr>
                </a:solidFill>
                <a:effectLst/>
                <a:uLnTx/>
                <a:uFillTx/>
                <a:latin typeface="Arial" panose="020B0604020202020204" pitchFamily="34" charset="0"/>
                <a:ea typeface="ＭＳ Ｐゴシック"/>
                <a:cs typeface="Arial" panose="020B0604020202020204" pitchFamily="34" charset="0"/>
              </a:rPr>
              <a:t>echnical</a:t>
            </a:r>
            <a:r>
              <a:rPr lang="en-US" sz="2000" i="1" dirty="0">
                <a:solidFill>
                  <a:srgbClr val="00B9F2">
                    <a:lumMod val="20000"/>
                    <a:lumOff val="80000"/>
                  </a:srgbClr>
                </a:solidFill>
                <a:latin typeface="Arial" panose="020B0604020202020204" pitchFamily="34" charset="0"/>
                <a:ea typeface="ＭＳ Ｐゴシック"/>
                <a:cs typeface="Arial" panose="020B0604020202020204" pitchFamily="34" charset="0"/>
              </a:rPr>
              <a:t> </a:t>
            </a:r>
            <a:r>
              <a:rPr kumimoji="0" lang="en-US" sz="2000" b="0" i="1" u="none" strike="noStrike" kern="1200" cap="none" spc="0" normalizeH="0" baseline="0" noProof="0" dirty="0">
                <a:ln>
                  <a:noFill/>
                </a:ln>
                <a:solidFill>
                  <a:srgbClr val="00B9F2">
                    <a:lumMod val="20000"/>
                    <a:lumOff val="80000"/>
                  </a:srgbClr>
                </a:solidFill>
                <a:effectLst/>
                <a:uLnTx/>
                <a:uFillTx/>
                <a:latin typeface="Arial" panose="020B0604020202020204" pitchFamily="34" charset="0"/>
                <a:ea typeface="ＭＳ Ｐゴシック"/>
                <a:cs typeface="Arial" panose="020B0604020202020204" pitchFamily="34" charset="0"/>
              </a:rPr>
              <a:t>enablement</a:t>
            </a:r>
          </a:p>
        </p:txBody>
      </p:sp>
      <p:sp>
        <p:nvSpPr>
          <p:cNvPr id="2" name="Rectangle: Rounded Corners 1">
            <a:extLst>
              <a:ext uri="{FF2B5EF4-FFF2-40B4-BE49-F238E27FC236}">
                <a16:creationId xmlns:a16="http://schemas.microsoft.com/office/drawing/2014/main" id="{7215B9FD-55B0-42C3-ADC6-6638947624A5}"/>
              </a:ext>
            </a:extLst>
          </p:cNvPr>
          <p:cNvSpPr/>
          <p:nvPr/>
        </p:nvSpPr>
        <p:spPr bwMode="auto">
          <a:xfrm>
            <a:off x="5968940" y="2605568"/>
            <a:ext cx="4676314" cy="3400314"/>
          </a:xfrm>
          <a:prstGeom prst="roundRect">
            <a:avLst/>
          </a:prstGeom>
          <a:noFill/>
          <a:ln w="76200">
            <a:solidFill>
              <a:srgbClr val="C00000">
                <a:alpha val="42000"/>
              </a:srgbClr>
            </a:solidFill>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1" compatLnSpc="1">
            <a:prstTxWarp prst="textNoShape">
              <a:avLst/>
            </a:prstTxWarp>
            <a:noAutofit/>
          </a:bodyPr>
          <a:lstStyle/>
          <a:p>
            <a:pPr algn="ctr" eaLnBrk="0" fontAlgn="base" hangingPunct="0">
              <a:spcBef>
                <a:spcPct val="0"/>
              </a:spcBef>
              <a:spcAft>
                <a:spcPct val="0"/>
              </a:spcAft>
            </a:pPr>
            <a:endParaRPr lang="en-US" sz="1400" dirty="0">
              <a:solidFill>
                <a:prstClr val="white"/>
              </a:solidFill>
            </a:endParaRPr>
          </a:p>
        </p:txBody>
      </p:sp>
    </p:spTree>
    <p:extLst>
      <p:ext uri="{BB962C8B-B14F-4D97-AF65-F5344CB8AC3E}">
        <p14:creationId xmlns:p14="http://schemas.microsoft.com/office/powerpoint/2010/main" val="114009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background">
            <a:extLst>
              <a:ext uri="{FF2B5EF4-FFF2-40B4-BE49-F238E27FC236}">
                <a16:creationId xmlns:a16="http://schemas.microsoft.com/office/drawing/2014/main" id="{85E75430-727E-4A47-955C-733C29A6DDD1}"/>
              </a:ext>
            </a:extLst>
          </p:cNvPr>
          <p:cNvGrpSpPr/>
          <p:nvPr/>
        </p:nvGrpSpPr>
        <p:grpSpPr>
          <a:xfrm>
            <a:off x="1" y="-1994"/>
            <a:ext cx="12195456" cy="6916867"/>
            <a:chOff x="1" y="-1994"/>
            <a:chExt cx="12195456" cy="6916867"/>
          </a:xfrm>
        </p:grpSpPr>
        <p:sp>
          <p:nvSpPr>
            <p:cNvPr id="8" name="gradient 1">
              <a:extLst>
                <a:ext uri="{FF2B5EF4-FFF2-40B4-BE49-F238E27FC236}">
                  <a16:creationId xmlns:a16="http://schemas.microsoft.com/office/drawing/2014/main" id="{2D53A8C5-F42D-4CC0-B971-222D5EDDADAE}"/>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9" name="corner shade">
              <a:extLst>
                <a:ext uri="{FF2B5EF4-FFF2-40B4-BE49-F238E27FC236}">
                  <a16:creationId xmlns:a16="http://schemas.microsoft.com/office/drawing/2014/main" id="{2CA1B7AB-391F-42C9-A752-0A36E7D5D168}"/>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0" name="Picture 9">
              <a:extLst>
                <a:ext uri="{FF2B5EF4-FFF2-40B4-BE49-F238E27FC236}">
                  <a16:creationId xmlns:a16="http://schemas.microsoft.com/office/drawing/2014/main" id="{6560D12E-42D8-408D-998D-6AC86008EDD3}"/>
                </a:ext>
              </a:extLst>
            </p:cNvPr>
            <p:cNvPicPr>
              <a:picLocks noChangeAspect="1"/>
            </p:cNvPicPr>
            <p:nvPr/>
          </p:nvPicPr>
          <p:blipFill rotWithShape="1">
            <a:blip r:embed="rId2"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11" name="Picture 10">
              <a:extLst>
                <a:ext uri="{FF2B5EF4-FFF2-40B4-BE49-F238E27FC236}">
                  <a16:creationId xmlns:a16="http://schemas.microsoft.com/office/drawing/2014/main" id="{02ED812C-B163-4A67-8F6F-FA99281E9B5D}"/>
                </a:ext>
              </a:extLst>
            </p:cNvPr>
            <p:cNvPicPr>
              <a:picLocks noChangeAspect="1"/>
            </p:cNvPicPr>
            <p:nvPr/>
          </p:nvPicPr>
          <p:blipFill rotWithShape="1">
            <a:blip r:embed="rId3"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sp>
        <p:nvSpPr>
          <p:cNvPr id="2" name="Title 1">
            <a:extLst>
              <a:ext uri="{FF2B5EF4-FFF2-40B4-BE49-F238E27FC236}">
                <a16:creationId xmlns:a16="http://schemas.microsoft.com/office/drawing/2014/main" id="{61497ADF-5D45-48E7-8078-9C5DDA4DAD9B}"/>
              </a:ext>
            </a:extLst>
          </p:cNvPr>
          <p:cNvSpPr>
            <a:spLocks noGrp="1"/>
          </p:cNvSpPr>
          <p:nvPr>
            <p:ph type="title"/>
          </p:nvPr>
        </p:nvSpPr>
        <p:spPr>
          <a:xfrm>
            <a:off x="689675" y="682625"/>
            <a:ext cx="10826496" cy="738664"/>
          </a:xfrm>
        </p:spPr>
        <p:txBody>
          <a:bodyPr/>
          <a:lstStyle/>
          <a:p>
            <a:r>
              <a:rPr lang="en-US" sz="2800" b="0" dirty="0">
                <a:latin typeface="AvenirNext LT Pro Medium" panose="020B0603020202020204" pitchFamily="34" charset="0"/>
              </a:rPr>
              <a:t>More Information: </a:t>
            </a:r>
            <a:br>
              <a:rPr lang="en-US" sz="2800" b="0" dirty="0">
                <a:latin typeface="AvenirNext LT Pro Medium" panose="020B0603020202020204" pitchFamily="34" charset="0"/>
              </a:rPr>
            </a:br>
            <a:r>
              <a:rPr lang="en-US" sz="2000" b="0" dirty="0">
                <a:solidFill>
                  <a:srgbClr val="94E6FF"/>
                </a:solidFill>
                <a:latin typeface="AvenirNext LT Pro Medium" panose="020B0603020202020204" pitchFamily="34" charset="0"/>
              </a:rPr>
              <a:t>Advantage Program Components &amp; Learning &amp; Service Credits </a:t>
            </a:r>
          </a:p>
        </p:txBody>
      </p:sp>
      <p:sp>
        <p:nvSpPr>
          <p:cNvPr id="5" name="Content Placeholder 4">
            <a:extLst>
              <a:ext uri="{FF2B5EF4-FFF2-40B4-BE49-F238E27FC236}">
                <a16:creationId xmlns:a16="http://schemas.microsoft.com/office/drawing/2014/main" id="{D7647F79-B0AB-488F-B5D7-0FDB5BF9C2B4}"/>
              </a:ext>
            </a:extLst>
          </p:cNvPr>
          <p:cNvSpPr>
            <a:spLocks noGrp="1"/>
          </p:cNvSpPr>
          <p:nvPr>
            <p:ph sz="quarter" idx="10"/>
          </p:nvPr>
        </p:nvSpPr>
        <p:spPr>
          <a:xfrm>
            <a:off x="914400" y="1828800"/>
            <a:ext cx="10369296" cy="1952786"/>
          </a:xfrm>
        </p:spPr>
        <p:txBody>
          <a:bodyPr/>
          <a:lstStyle/>
          <a:p>
            <a:r>
              <a:rPr lang="en-US" b="0" dirty="0"/>
              <a:t>Technical Advisor</a:t>
            </a:r>
          </a:p>
          <a:p>
            <a:r>
              <a:rPr lang="en-US" b="0" dirty="0"/>
              <a:t>Annual Planning Session</a:t>
            </a:r>
          </a:p>
          <a:p>
            <a:r>
              <a:rPr lang="en-US" b="0" dirty="0"/>
              <a:t>Technical Work Plan</a:t>
            </a:r>
          </a:p>
          <a:p>
            <a:r>
              <a:rPr lang="en-US" b="0" dirty="0"/>
              <a:t>Learning &amp; Services Credits</a:t>
            </a:r>
          </a:p>
        </p:txBody>
      </p:sp>
      <p:sp>
        <p:nvSpPr>
          <p:cNvPr id="6" name="TextBox 5">
            <a:extLst>
              <a:ext uri="{FF2B5EF4-FFF2-40B4-BE49-F238E27FC236}">
                <a16:creationId xmlns:a16="http://schemas.microsoft.com/office/drawing/2014/main" id="{49DE7EEA-A91C-4CD3-9497-2147FEE3F061}"/>
              </a:ext>
            </a:extLst>
          </p:cNvPr>
          <p:cNvSpPr txBox="1"/>
          <p:nvPr/>
        </p:nvSpPr>
        <p:spPr>
          <a:xfrm>
            <a:off x="594698" y="3582231"/>
            <a:ext cx="11002603" cy="914400"/>
          </a:xfrm>
          <a:prstGeom prst="rect">
            <a:avLst/>
          </a:prstGeom>
          <a:noFill/>
          <a:effectLst/>
        </p:spPr>
        <p:txBody>
          <a:bodyPr wrap="none" lIns="0" tIns="0" rIns="0" bIns="0" rtlCol="0" anchor="ctr">
            <a:noAutofit/>
          </a:bodyPr>
          <a:lstStyle/>
          <a:p>
            <a:pPr algn="ctr" eaLnBrk="0" hangingPunct="0">
              <a:lnSpc>
                <a:spcPts val="1800"/>
              </a:lnSpc>
            </a:pPr>
            <a:r>
              <a:rPr lang="en-US" sz="2800" dirty="0">
                <a:latin typeface="AvenirNext LT Pro Medium" panose="020B0603020202020204" pitchFamily="34" charset="0"/>
                <a:hlinkClick r:id="rId4"/>
              </a:rPr>
              <a:t>https://www.esri.com/en-us/landing-page/lp/eeap-component</a:t>
            </a:r>
            <a:endParaRPr lang="en-US" sz="2800" b="1" dirty="0">
              <a:latin typeface="AvenirNext LT Pro Medium" panose="020B0603020202020204" pitchFamily="34" charset="0"/>
            </a:endParaRPr>
          </a:p>
        </p:txBody>
      </p:sp>
      <p:sp>
        <p:nvSpPr>
          <p:cNvPr id="3" name="TextBox 2">
            <a:extLst>
              <a:ext uri="{FF2B5EF4-FFF2-40B4-BE49-F238E27FC236}">
                <a16:creationId xmlns:a16="http://schemas.microsoft.com/office/drawing/2014/main" id="{DD79D42A-1BD7-4A6E-8ECE-7141A13F4EC8}"/>
              </a:ext>
            </a:extLst>
          </p:cNvPr>
          <p:cNvSpPr txBox="1"/>
          <p:nvPr/>
        </p:nvSpPr>
        <p:spPr>
          <a:xfrm>
            <a:off x="789140" y="4722312"/>
            <a:ext cx="9419572" cy="1935261"/>
          </a:xfrm>
          <a:prstGeom prst="rect">
            <a:avLst/>
          </a:prstGeom>
          <a:noFill/>
          <a:effectLst/>
        </p:spPr>
        <p:txBody>
          <a:bodyPr wrap="none" lIns="0" tIns="0" rIns="0" bIns="0" rtlCol="0">
            <a:noAutofit/>
          </a:bodyPr>
          <a:lstStyle/>
          <a:p>
            <a:pPr algn="ctr" eaLnBrk="0" hangingPunct="0"/>
            <a:r>
              <a:rPr lang="en-US" sz="2000" dirty="0">
                <a:latin typeface="AvenirNext LT Pro Medium" panose="020B0603020202020204" pitchFamily="34" charset="0"/>
              </a:rPr>
              <a:t>State of Oregon Advantage Program annual term begins on July1, </a:t>
            </a:r>
          </a:p>
          <a:p>
            <a:pPr algn="ctr" eaLnBrk="0" hangingPunct="0"/>
            <a:r>
              <a:rPr lang="en-US" sz="2000" dirty="0">
                <a:latin typeface="AvenirNext LT Pro Medium" panose="020B0603020202020204" pitchFamily="34" charset="0"/>
              </a:rPr>
              <a:t>each year for duration of current EA.</a:t>
            </a:r>
          </a:p>
          <a:p>
            <a:pPr algn="ctr" eaLnBrk="0" hangingPunct="0"/>
            <a:endParaRPr lang="en-US" sz="2000" dirty="0">
              <a:latin typeface="AvenirNext LT Pro Medium" panose="020B0603020202020204" pitchFamily="34" charset="0"/>
            </a:endParaRPr>
          </a:p>
          <a:p>
            <a:pPr algn="ctr" eaLnBrk="0" hangingPunct="0"/>
            <a:r>
              <a:rPr lang="en-US" sz="2000" dirty="0">
                <a:latin typeface="AvenirNext LT Pro Medium" panose="020B0603020202020204" pitchFamily="34" charset="0"/>
              </a:rPr>
              <a:t>Annual Planning Session - Dates to be determined (Q1/2022)</a:t>
            </a:r>
          </a:p>
          <a:p>
            <a:pPr algn="ctr" eaLnBrk="0" hangingPunct="0"/>
            <a:r>
              <a:rPr lang="en-US" sz="2000" dirty="0">
                <a:latin typeface="AvenirNext LT Pro Medium" panose="020B0603020202020204" pitchFamily="34" charset="0"/>
              </a:rPr>
              <a:t>Topics? (technology, workshops, training, ‘geostrategy’…)</a:t>
            </a:r>
          </a:p>
        </p:txBody>
      </p:sp>
    </p:spTree>
    <p:extLst>
      <p:ext uri="{BB962C8B-B14F-4D97-AF65-F5344CB8AC3E}">
        <p14:creationId xmlns:p14="http://schemas.microsoft.com/office/powerpoint/2010/main" val="3701371848"/>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background">
            <a:extLst>
              <a:ext uri="{FF2B5EF4-FFF2-40B4-BE49-F238E27FC236}">
                <a16:creationId xmlns:a16="http://schemas.microsoft.com/office/drawing/2014/main" id="{94BA8258-3A1E-4487-B0C6-CC6671E3D021}"/>
              </a:ext>
            </a:extLst>
          </p:cNvPr>
          <p:cNvGrpSpPr/>
          <p:nvPr/>
        </p:nvGrpSpPr>
        <p:grpSpPr>
          <a:xfrm>
            <a:off x="1" y="-1994"/>
            <a:ext cx="12195456" cy="6916867"/>
            <a:chOff x="1" y="-1994"/>
            <a:chExt cx="12195456" cy="6916867"/>
          </a:xfrm>
        </p:grpSpPr>
        <p:sp>
          <p:nvSpPr>
            <p:cNvPr id="8" name="gradient 1">
              <a:extLst>
                <a:ext uri="{FF2B5EF4-FFF2-40B4-BE49-F238E27FC236}">
                  <a16:creationId xmlns:a16="http://schemas.microsoft.com/office/drawing/2014/main" id="{DD07B8A0-575B-4C11-A037-02E43EC95CCD}"/>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9" name="corner shade">
              <a:extLst>
                <a:ext uri="{FF2B5EF4-FFF2-40B4-BE49-F238E27FC236}">
                  <a16:creationId xmlns:a16="http://schemas.microsoft.com/office/drawing/2014/main" id="{0B6AADD6-72E9-499D-8B0F-B6C079D6243E}"/>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0" name="Picture 9">
              <a:extLst>
                <a:ext uri="{FF2B5EF4-FFF2-40B4-BE49-F238E27FC236}">
                  <a16:creationId xmlns:a16="http://schemas.microsoft.com/office/drawing/2014/main" id="{1417AF75-2672-4371-B717-A7930747A48D}"/>
                </a:ext>
              </a:extLst>
            </p:cNvPr>
            <p:cNvPicPr>
              <a:picLocks noChangeAspect="1"/>
            </p:cNvPicPr>
            <p:nvPr/>
          </p:nvPicPr>
          <p:blipFill rotWithShape="1">
            <a:blip r:embed="rId2"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11" name="Picture 10">
              <a:extLst>
                <a:ext uri="{FF2B5EF4-FFF2-40B4-BE49-F238E27FC236}">
                  <a16:creationId xmlns:a16="http://schemas.microsoft.com/office/drawing/2014/main" id="{7ACEA04E-5D16-4EA3-974F-6D5D8EE2BAC7}"/>
                </a:ext>
              </a:extLst>
            </p:cNvPr>
            <p:cNvPicPr>
              <a:picLocks noChangeAspect="1"/>
            </p:cNvPicPr>
            <p:nvPr/>
          </p:nvPicPr>
          <p:blipFill rotWithShape="1">
            <a:blip r:embed="rId3"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grpSp>
        <p:nvGrpSpPr>
          <p:cNvPr id="6" name="Group 5">
            <a:extLst>
              <a:ext uri="{FF2B5EF4-FFF2-40B4-BE49-F238E27FC236}">
                <a16:creationId xmlns:a16="http://schemas.microsoft.com/office/drawing/2014/main" id="{F8EF4D78-E9C9-4E26-9394-24C70D2D3C3A}"/>
              </a:ext>
            </a:extLst>
          </p:cNvPr>
          <p:cNvGrpSpPr/>
          <p:nvPr/>
        </p:nvGrpSpPr>
        <p:grpSpPr>
          <a:xfrm>
            <a:off x="736956" y="191560"/>
            <a:ext cx="10718087" cy="6474880"/>
            <a:chOff x="795487" y="270049"/>
            <a:chExt cx="10201250" cy="6005081"/>
          </a:xfrm>
        </p:grpSpPr>
        <p:pic>
          <p:nvPicPr>
            <p:cNvPr id="4" name="Picture 3">
              <a:extLst>
                <a:ext uri="{FF2B5EF4-FFF2-40B4-BE49-F238E27FC236}">
                  <a16:creationId xmlns:a16="http://schemas.microsoft.com/office/drawing/2014/main" id="{9B303240-DC5D-454E-A1A4-FAB908F3D398}"/>
                </a:ext>
              </a:extLst>
            </p:cNvPr>
            <p:cNvPicPr>
              <a:picLocks noChangeAspect="1"/>
            </p:cNvPicPr>
            <p:nvPr/>
          </p:nvPicPr>
          <p:blipFill>
            <a:blip r:embed="rId4"/>
            <a:stretch>
              <a:fillRect/>
            </a:stretch>
          </p:blipFill>
          <p:spPr>
            <a:xfrm>
              <a:off x="795487" y="270050"/>
              <a:ext cx="4633362" cy="6005080"/>
            </a:xfrm>
            <a:prstGeom prst="rect">
              <a:avLst/>
            </a:prstGeom>
          </p:spPr>
        </p:pic>
        <p:pic>
          <p:nvPicPr>
            <p:cNvPr id="5" name="Picture 4">
              <a:extLst>
                <a:ext uri="{FF2B5EF4-FFF2-40B4-BE49-F238E27FC236}">
                  <a16:creationId xmlns:a16="http://schemas.microsoft.com/office/drawing/2014/main" id="{D8013BD4-639B-4E88-8584-DACB8D40A243}"/>
                </a:ext>
              </a:extLst>
            </p:cNvPr>
            <p:cNvPicPr>
              <a:picLocks noChangeAspect="1"/>
            </p:cNvPicPr>
            <p:nvPr/>
          </p:nvPicPr>
          <p:blipFill>
            <a:blip r:embed="rId5"/>
            <a:stretch>
              <a:fillRect/>
            </a:stretch>
          </p:blipFill>
          <p:spPr>
            <a:xfrm>
              <a:off x="6336620" y="270049"/>
              <a:ext cx="4660117" cy="6005081"/>
            </a:xfrm>
            <a:prstGeom prst="rect">
              <a:avLst/>
            </a:prstGeom>
          </p:spPr>
        </p:pic>
      </p:grpSp>
    </p:spTree>
    <p:extLst>
      <p:ext uri="{BB962C8B-B14F-4D97-AF65-F5344CB8AC3E}">
        <p14:creationId xmlns:p14="http://schemas.microsoft.com/office/powerpoint/2010/main" val="228036219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62EFBE1C-128C-47BD-B550-57AA14F5AE71}"/>
              </a:ext>
            </a:extLst>
          </p:cNvPr>
          <p:cNvGrpSpPr/>
          <p:nvPr/>
        </p:nvGrpSpPr>
        <p:grpSpPr>
          <a:xfrm>
            <a:off x="1" y="-1994"/>
            <a:ext cx="12195456" cy="6916867"/>
            <a:chOff x="1" y="-1994"/>
            <a:chExt cx="12195456" cy="6916867"/>
          </a:xfrm>
        </p:grpSpPr>
        <p:sp>
          <p:nvSpPr>
            <p:cNvPr id="6" name="gradient 1">
              <a:extLst>
                <a:ext uri="{FF2B5EF4-FFF2-40B4-BE49-F238E27FC236}">
                  <a16:creationId xmlns:a16="http://schemas.microsoft.com/office/drawing/2014/main" id="{C46ED1BE-C33B-4286-B5C9-F56B24A1538D}"/>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7" name="corner shade">
              <a:extLst>
                <a:ext uri="{FF2B5EF4-FFF2-40B4-BE49-F238E27FC236}">
                  <a16:creationId xmlns:a16="http://schemas.microsoft.com/office/drawing/2014/main" id="{D65110BA-B7FF-430B-A496-4052836D5D61}"/>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8" name="Picture 7">
              <a:extLst>
                <a:ext uri="{FF2B5EF4-FFF2-40B4-BE49-F238E27FC236}">
                  <a16:creationId xmlns:a16="http://schemas.microsoft.com/office/drawing/2014/main" id="{6E55B0A7-3F00-4790-BDED-E4DD1152D0C9}"/>
                </a:ext>
              </a:extLst>
            </p:cNvPr>
            <p:cNvPicPr>
              <a:picLocks noChangeAspect="1"/>
            </p:cNvPicPr>
            <p:nvPr/>
          </p:nvPicPr>
          <p:blipFill rotWithShape="1">
            <a:blip r:embed="rId2"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9" name="Picture 8">
              <a:extLst>
                <a:ext uri="{FF2B5EF4-FFF2-40B4-BE49-F238E27FC236}">
                  <a16:creationId xmlns:a16="http://schemas.microsoft.com/office/drawing/2014/main" id="{B096F41C-0228-4B70-B0F1-9C66165E1119}"/>
                </a:ext>
              </a:extLst>
            </p:cNvPr>
            <p:cNvPicPr>
              <a:picLocks noChangeAspect="1"/>
            </p:cNvPicPr>
            <p:nvPr/>
          </p:nvPicPr>
          <p:blipFill rotWithShape="1">
            <a:blip r:embed="rId3"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sp>
        <p:nvSpPr>
          <p:cNvPr id="2" name="Title 1">
            <a:extLst>
              <a:ext uri="{FF2B5EF4-FFF2-40B4-BE49-F238E27FC236}">
                <a16:creationId xmlns:a16="http://schemas.microsoft.com/office/drawing/2014/main" id="{A0734044-964A-4E9A-9597-659CF41AD404}"/>
              </a:ext>
            </a:extLst>
          </p:cNvPr>
          <p:cNvSpPr>
            <a:spLocks noGrp="1"/>
          </p:cNvSpPr>
          <p:nvPr>
            <p:ph type="title"/>
          </p:nvPr>
        </p:nvSpPr>
        <p:spPr/>
        <p:txBody>
          <a:bodyPr/>
          <a:lstStyle/>
          <a:p>
            <a:r>
              <a:rPr lang="en-US" dirty="0"/>
              <a:t>Resources</a:t>
            </a:r>
          </a:p>
        </p:txBody>
      </p:sp>
      <p:sp>
        <p:nvSpPr>
          <p:cNvPr id="4" name="Content Placeholder 3">
            <a:extLst>
              <a:ext uri="{FF2B5EF4-FFF2-40B4-BE49-F238E27FC236}">
                <a16:creationId xmlns:a16="http://schemas.microsoft.com/office/drawing/2014/main" id="{2FA9727A-B5AD-477C-B2B3-8E35A285EABE}"/>
              </a:ext>
            </a:extLst>
          </p:cNvPr>
          <p:cNvSpPr>
            <a:spLocks noGrp="1"/>
          </p:cNvSpPr>
          <p:nvPr>
            <p:ph sz="quarter" idx="12"/>
          </p:nvPr>
        </p:nvSpPr>
        <p:spPr/>
        <p:txBody>
          <a:bodyPr/>
          <a:lstStyle/>
          <a:p>
            <a:r>
              <a:rPr lang="en-US" dirty="0"/>
              <a:t>Enterprise Agreement</a:t>
            </a:r>
          </a:p>
          <a:p>
            <a:pPr lvl="1"/>
            <a:r>
              <a:rPr lang="en-US" dirty="0"/>
              <a:t>Contract on file at DAS GEO </a:t>
            </a:r>
          </a:p>
          <a:p>
            <a:pPr lvl="2"/>
            <a:r>
              <a:rPr lang="en-US"/>
              <a:t>Rachel </a:t>
            </a:r>
            <a:r>
              <a:rPr lang="en-US" dirty="0"/>
              <a:t>Smith, GIO/Deputy CDO</a:t>
            </a:r>
          </a:p>
          <a:p>
            <a:pPr lvl="1"/>
            <a:r>
              <a:rPr lang="en-US" dirty="0"/>
              <a:t>Web page: </a:t>
            </a:r>
            <a:r>
              <a:rPr lang="en-US" dirty="0">
                <a:hlinkClick r:id="rId4"/>
              </a:rPr>
              <a:t>https://www.esri.com/en-us/industries/enterprise-agreement/overview</a:t>
            </a:r>
            <a:r>
              <a:rPr lang="en-US" dirty="0"/>
              <a:t> </a:t>
            </a:r>
          </a:p>
          <a:p>
            <a:pPr lvl="1"/>
            <a:endParaRPr lang="en-US" dirty="0"/>
          </a:p>
          <a:p>
            <a:r>
              <a:rPr lang="en-US" dirty="0"/>
              <a:t>Advantage Program</a:t>
            </a:r>
          </a:p>
          <a:p>
            <a:pPr lvl="1"/>
            <a:r>
              <a:rPr lang="en-US" dirty="0"/>
              <a:t>Web page: </a:t>
            </a:r>
            <a:r>
              <a:rPr lang="en-US" dirty="0">
                <a:hlinkClick r:id="rId4"/>
              </a:rPr>
              <a:t>https://www.esri.com/en-us/industries/enterprise-agreement/overview</a:t>
            </a:r>
            <a:r>
              <a:rPr lang="en-US" dirty="0"/>
              <a:t> </a:t>
            </a:r>
          </a:p>
          <a:p>
            <a:pPr marL="284163" lvl="1" indent="0">
              <a:buNone/>
            </a:pPr>
            <a:endParaRPr lang="en-US" dirty="0"/>
          </a:p>
        </p:txBody>
      </p:sp>
    </p:spTree>
    <p:extLst>
      <p:ext uri="{BB962C8B-B14F-4D97-AF65-F5344CB8AC3E}">
        <p14:creationId xmlns:p14="http://schemas.microsoft.com/office/powerpoint/2010/main" val="351425495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background">
            <a:extLst>
              <a:ext uri="{FF2B5EF4-FFF2-40B4-BE49-F238E27FC236}">
                <a16:creationId xmlns:a16="http://schemas.microsoft.com/office/drawing/2014/main" id="{379D4444-48C7-4DB5-B6FB-111DC1A5DF76}"/>
              </a:ext>
            </a:extLst>
          </p:cNvPr>
          <p:cNvGrpSpPr/>
          <p:nvPr/>
        </p:nvGrpSpPr>
        <p:grpSpPr>
          <a:xfrm>
            <a:off x="1" y="-1994"/>
            <a:ext cx="12195456" cy="6916867"/>
            <a:chOff x="1" y="-1994"/>
            <a:chExt cx="12195456" cy="6916867"/>
          </a:xfrm>
        </p:grpSpPr>
        <p:sp>
          <p:nvSpPr>
            <p:cNvPr id="14" name="gradient 1">
              <a:extLst>
                <a:ext uri="{FF2B5EF4-FFF2-40B4-BE49-F238E27FC236}">
                  <a16:creationId xmlns:a16="http://schemas.microsoft.com/office/drawing/2014/main" id="{9C8C3FC8-9EEE-46F8-9DC8-7B8EDF7E3A9B}"/>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5" name="corner shade">
              <a:extLst>
                <a:ext uri="{FF2B5EF4-FFF2-40B4-BE49-F238E27FC236}">
                  <a16:creationId xmlns:a16="http://schemas.microsoft.com/office/drawing/2014/main" id="{1FE41091-8D8F-4C2D-A484-8067D393B589}"/>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6" name="Picture 15">
              <a:extLst>
                <a:ext uri="{FF2B5EF4-FFF2-40B4-BE49-F238E27FC236}">
                  <a16:creationId xmlns:a16="http://schemas.microsoft.com/office/drawing/2014/main" id="{101938F2-58CE-4B89-906D-1D4CDD753578}"/>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17" name="Picture 16">
              <a:extLst>
                <a:ext uri="{FF2B5EF4-FFF2-40B4-BE49-F238E27FC236}">
                  <a16:creationId xmlns:a16="http://schemas.microsoft.com/office/drawing/2014/main" id="{E2B410FC-2C0B-4572-AE94-3E6561D8F885}"/>
                </a:ext>
              </a:extLst>
            </p:cNvPr>
            <p:cNvPicPr>
              <a:picLocks noChangeAspect="1"/>
            </p:cNvPicPr>
            <p:nvPr/>
          </p:nvPicPr>
          <p:blipFill rotWithShape="1">
            <a:blip r:embed="rId4"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sp>
        <p:nvSpPr>
          <p:cNvPr id="2" name="Title 1">
            <a:extLst>
              <a:ext uri="{FF2B5EF4-FFF2-40B4-BE49-F238E27FC236}">
                <a16:creationId xmlns:a16="http://schemas.microsoft.com/office/drawing/2014/main" id="{6E5F441F-39D5-4AEC-8B2C-802028B92E62}"/>
              </a:ext>
            </a:extLst>
          </p:cNvPr>
          <p:cNvSpPr>
            <a:spLocks noGrp="1"/>
          </p:cNvSpPr>
          <p:nvPr>
            <p:ph type="title"/>
          </p:nvPr>
        </p:nvSpPr>
        <p:spPr>
          <a:xfrm>
            <a:off x="914401" y="713404"/>
            <a:ext cx="10363200" cy="830997"/>
          </a:xfrm>
        </p:spPr>
        <p:txBody>
          <a:bodyPr/>
          <a:lstStyle/>
          <a:p>
            <a:r>
              <a:rPr lang="en-US" dirty="0"/>
              <a:t>Your Esri Team</a:t>
            </a:r>
            <a:br>
              <a:rPr lang="en-US" dirty="0"/>
            </a:br>
            <a:r>
              <a:rPr lang="en-US" sz="2400" i="1" dirty="0"/>
              <a:t>Call on us anytime!</a:t>
            </a:r>
            <a:endParaRPr lang="en-US" b="0" i="1" dirty="0"/>
          </a:p>
        </p:txBody>
      </p:sp>
      <p:grpSp>
        <p:nvGrpSpPr>
          <p:cNvPr id="13" name="Group 12">
            <a:extLst>
              <a:ext uri="{FF2B5EF4-FFF2-40B4-BE49-F238E27FC236}">
                <a16:creationId xmlns:a16="http://schemas.microsoft.com/office/drawing/2014/main" id="{4E10AA6D-0D4B-43C8-A6E9-AF73E5149795}"/>
              </a:ext>
            </a:extLst>
          </p:cNvPr>
          <p:cNvGrpSpPr/>
          <p:nvPr/>
        </p:nvGrpSpPr>
        <p:grpSpPr>
          <a:xfrm>
            <a:off x="5925667" y="928847"/>
            <a:ext cx="4787159" cy="2782343"/>
            <a:chOff x="4244744" y="696635"/>
            <a:chExt cx="3590369" cy="2086757"/>
          </a:xfrm>
        </p:grpSpPr>
        <p:sp>
          <p:nvSpPr>
            <p:cNvPr id="4" name="Rectangle 159">
              <a:extLst>
                <a:ext uri="{FF2B5EF4-FFF2-40B4-BE49-F238E27FC236}">
                  <a16:creationId xmlns:a16="http://schemas.microsoft.com/office/drawing/2014/main" id="{AD501343-09B5-4C88-AB17-B185B590917C}"/>
                </a:ext>
              </a:extLst>
            </p:cNvPr>
            <p:cNvSpPr>
              <a:spLocks noChangeAspect="1"/>
            </p:cNvSpPr>
            <p:nvPr/>
          </p:nvSpPr>
          <p:spPr bwMode="auto">
            <a:xfrm>
              <a:off x="4244744" y="696635"/>
              <a:ext cx="3590369" cy="2086757"/>
            </a:xfrm>
            <a:prstGeom prst="roundRect">
              <a:avLst>
                <a:gd name="adj" fmla="val 3173"/>
              </a:avLst>
            </a:prstGeom>
            <a:gradFill flip="none" rotWithShape="1">
              <a:gsLst>
                <a:gs pos="0">
                  <a:srgbClr val="00B9F2">
                    <a:alpha val="60000"/>
                  </a:srgbClr>
                </a:gs>
                <a:gs pos="100000">
                  <a:srgbClr val="00B9F2">
                    <a:alpha val="0"/>
                  </a:srgbClr>
                </a:gs>
              </a:gsLst>
              <a:lin ang="5400000" scaled="0"/>
              <a:tileRect/>
            </a:gradFill>
            <a:ln>
              <a:solidFill>
                <a:schemeClr val="bg2">
                  <a:lumMod val="75000"/>
                </a:schemeClr>
              </a:soli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121915" tIns="60957" rIns="121915" bIns="60957" numCol="1" rtlCol="0" anchor="ctr" anchorCtr="0" compatLnSpc="1">
              <a:prstTxWarp prst="textNoShape">
                <a:avLst/>
              </a:prstTxWarp>
            </a:bodyPr>
            <a:lstStyle/>
            <a:p>
              <a:pPr lvl="3" eaLnBrk="0" hangingPunct="0">
                <a:lnSpc>
                  <a:spcPts val="2400"/>
                </a:lnSpc>
              </a:pPr>
              <a:endParaRPr lang="en-US" sz="2400" dirty="0"/>
            </a:p>
            <a:p>
              <a:pPr lvl="3" eaLnBrk="0" hangingPunct="0">
                <a:lnSpc>
                  <a:spcPts val="2400"/>
                </a:lnSpc>
              </a:pPr>
              <a:endParaRPr lang="en-US" sz="2400" dirty="0"/>
            </a:p>
            <a:p>
              <a:pPr lvl="3" eaLnBrk="0" hangingPunct="0">
                <a:lnSpc>
                  <a:spcPts val="2400"/>
                </a:lnSpc>
              </a:pPr>
              <a:endParaRPr lang="en-US" sz="2400" dirty="0"/>
            </a:p>
            <a:p>
              <a:pPr lvl="3" eaLnBrk="0" hangingPunct="0">
                <a:lnSpc>
                  <a:spcPts val="2400"/>
                </a:lnSpc>
              </a:pPr>
              <a:r>
                <a:rPr lang="en-US" sz="2400" dirty="0">
                  <a:solidFill>
                    <a:schemeClr val="bg1"/>
                  </a:solidFill>
                </a:rPr>
                <a:t>Terri Morganson</a:t>
              </a:r>
            </a:p>
            <a:p>
              <a:pPr lvl="3" eaLnBrk="0" hangingPunct="0">
                <a:lnSpc>
                  <a:spcPts val="2400"/>
                </a:lnSpc>
              </a:pPr>
              <a:r>
                <a:rPr lang="en-US" sz="2000" dirty="0"/>
                <a:t>Senior Account Manager</a:t>
              </a:r>
            </a:p>
            <a:p>
              <a:pPr lvl="3" eaLnBrk="0" hangingPunct="0">
                <a:lnSpc>
                  <a:spcPts val="2400"/>
                </a:lnSpc>
              </a:pPr>
              <a:r>
                <a:rPr lang="en-US" sz="2400" dirty="0">
                  <a:hlinkClick r:id="rId5"/>
                </a:rPr>
                <a:t>tmorganson@esri.com</a:t>
              </a:r>
              <a:endParaRPr lang="en-US" sz="2400" dirty="0"/>
            </a:p>
            <a:p>
              <a:pPr lvl="3" eaLnBrk="0" hangingPunct="0">
                <a:lnSpc>
                  <a:spcPts val="2400"/>
                </a:lnSpc>
              </a:pPr>
              <a:r>
                <a:rPr lang="en-US" sz="2400" dirty="0"/>
                <a:t>909-369-8905</a:t>
              </a:r>
            </a:p>
            <a:p>
              <a:pPr algn="ctr" eaLnBrk="0" fontAlgn="base" hangingPunct="0">
                <a:spcBef>
                  <a:spcPct val="0"/>
                </a:spcBef>
                <a:spcAft>
                  <a:spcPct val="0"/>
                </a:spcAft>
              </a:pPr>
              <a:endParaRPr lang="en-US" sz="2400" dirty="0">
                <a:solidFill>
                  <a:srgbClr val="FFFF00"/>
                </a:solidFill>
                <a:effectLst>
                  <a:outerShdw blurRad="38100" dist="38100" dir="2700000" algn="tl">
                    <a:srgbClr val="000000">
                      <a:alpha val="43137"/>
                    </a:srgbClr>
                  </a:outerShdw>
                </a:effectLst>
                <a:latin typeface="Arial" charset="0"/>
                <a:ea typeface="ＭＳ Ｐゴシック" pitchFamily="16" charset="-128"/>
                <a:cs typeface="ＭＳ Ｐゴシック" pitchFamily="-97" charset="-128"/>
                <a:sym typeface="Arial" pitchFamily="-106" charset="0"/>
              </a:endParaRPr>
            </a:p>
          </p:txBody>
        </p:sp>
        <p:pic>
          <p:nvPicPr>
            <p:cNvPr id="6" name="Picture 5" descr="Logo, company name&#10;&#10;Description automatically generated">
              <a:extLst>
                <a:ext uri="{FF2B5EF4-FFF2-40B4-BE49-F238E27FC236}">
                  <a16:creationId xmlns:a16="http://schemas.microsoft.com/office/drawing/2014/main" id="{94AA3568-F935-4D90-80ED-28AABE876C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8856" y="866368"/>
              <a:ext cx="1487787" cy="520166"/>
            </a:xfrm>
            <a:prstGeom prst="rect">
              <a:avLst/>
            </a:prstGeom>
          </p:spPr>
        </p:pic>
      </p:grpSp>
      <p:grpSp>
        <p:nvGrpSpPr>
          <p:cNvPr id="12" name="Group 11">
            <a:extLst>
              <a:ext uri="{FF2B5EF4-FFF2-40B4-BE49-F238E27FC236}">
                <a16:creationId xmlns:a16="http://schemas.microsoft.com/office/drawing/2014/main" id="{FE1452C8-7152-4F76-8393-85CCF5FE0626}"/>
              </a:ext>
            </a:extLst>
          </p:cNvPr>
          <p:cNvGrpSpPr/>
          <p:nvPr/>
        </p:nvGrpSpPr>
        <p:grpSpPr>
          <a:xfrm>
            <a:off x="737903" y="2631771"/>
            <a:ext cx="4787159" cy="2782343"/>
            <a:chOff x="553427" y="1973828"/>
            <a:chExt cx="3590369" cy="2086757"/>
          </a:xfrm>
        </p:grpSpPr>
        <p:sp>
          <p:nvSpPr>
            <p:cNvPr id="7" name="Rectangle 159">
              <a:extLst>
                <a:ext uri="{FF2B5EF4-FFF2-40B4-BE49-F238E27FC236}">
                  <a16:creationId xmlns:a16="http://schemas.microsoft.com/office/drawing/2014/main" id="{0FFC58DC-C69C-4B1E-9C79-4ADD5FB86E98}"/>
                </a:ext>
              </a:extLst>
            </p:cNvPr>
            <p:cNvSpPr>
              <a:spLocks noChangeAspect="1"/>
            </p:cNvSpPr>
            <p:nvPr/>
          </p:nvSpPr>
          <p:spPr bwMode="auto">
            <a:xfrm>
              <a:off x="553427" y="1973828"/>
              <a:ext cx="3590369" cy="2086757"/>
            </a:xfrm>
            <a:prstGeom prst="roundRect">
              <a:avLst>
                <a:gd name="adj" fmla="val 3173"/>
              </a:avLst>
            </a:prstGeom>
            <a:gradFill flip="none" rotWithShape="1">
              <a:gsLst>
                <a:gs pos="0">
                  <a:srgbClr val="00B9F2">
                    <a:alpha val="60000"/>
                  </a:srgbClr>
                </a:gs>
                <a:gs pos="100000">
                  <a:srgbClr val="00B9F2">
                    <a:alpha val="0"/>
                  </a:srgbClr>
                </a:gs>
              </a:gsLst>
              <a:lin ang="5400000" scaled="0"/>
              <a:tileRect/>
            </a:gradFill>
            <a:ln>
              <a:solidFill>
                <a:schemeClr val="bg2">
                  <a:lumMod val="75000"/>
                </a:schemeClr>
              </a:soli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121915" tIns="60957" rIns="121915" bIns="60957" numCol="1" rtlCol="0" anchor="ctr" anchorCtr="0" compatLnSpc="1">
              <a:prstTxWarp prst="textNoShape">
                <a:avLst/>
              </a:prstTxWarp>
            </a:bodyPr>
            <a:lstStyle/>
            <a:p>
              <a:pPr lvl="3" eaLnBrk="0" hangingPunct="0">
                <a:lnSpc>
                  <a:spcPts val="2400"/>
                </a:lnSpc>
              </a:pPr>
              <a:endParaRPr lang="en-US" sz="2400" dirty="0"/>
            </a:p>
            <a:p>
              <a:pPr lvl="3" eaLnBrk="0" hangingPunct="0">
                <a:lnSpc>
                  <a:spcPts val="2400"/>
                </a:lnSpc>
              </a:pPr>
              <a:endParaRPr lang="en-US" sz="2400" dirty="0"/>
            </a:p>
            <a:p>
              <a:pPr lvl="3" eaLnBrk="0" hangingPunct="0">
                <a:lnSpc>
                  <a:spcPts val="2400"/>
                </a:lnSpc>
              </a:pPr>
              <a:endParaRPr lang="en-US" sz="2400" dirty="0"/>
            </a:p>
            <a:p>
              <a:pPr lvl="3" eaLnBrk="0" hangingPunct="0">
                <a:lnSpc>
                  <a:spcPts val="2400"/>
                </a:lnSpc>
              </a:pPr>
              <a:r>
                <a:rPr lang="en-US" sz="2400" dirty="0">
                  <a:solidFill>
                    <a:schemeClr val="bg1"/>
                  </a:solidFill>
                </a:rPr>
                <a:t>Chris Marsh</a:t>
              </a:r>
            </a:p>
            <a:p>
              <a:pPr lvl="3" eaLnBrk="0" hangingPunct="0">
                <a:lnSpc>
                  <a:spcPts val="2400"/>
                </a:lnSpc>
              </a:pPr>
              <a:r>
                <a:rPr lang="en-US" sz="2000" dirty="0"/>
                <a:t>Senior Solution Engineer</a:t>
              </a:r>
            </a:p>
            <a:p>
              <a:pPr lvl="3" eaLnBrk="0" hangingPunct="0">
                <a:lnSpc>
                  <a:spcPts val="2400"/>
                </a:lnSpc>
              </a:pPr>
              <a:r>
                <a:rPr lang="en-US" sz="2400" dirty="0">
                  <a:hlinkClick r:id="rId5"/>
                </a:rPr>
                <a:t>c.marsh@esri.com</a:t>
              </a:r>
              <a:endParaRPr lang="en-US" sz="2400" dirty="0"/>
            </a:p>
            <a:p>
              <a:pPr lvl="3" eaLnBrk="0" hangingPunct="0">
                <a:lnSpc>
                  <a:spcPts val="2400"/>
                </a:lnSpc>
              </a:pPr>
              <a:r>
                <a:rPr lang="en-US" sz="2400" dirty="0"/>
                <a:t>360-754-4727 x.8909</a:t>
              </a:r>
            </a:p>
            <a:p>
              <a:pPr algn="ctr" eaLnBrk="0" fontAlgn="base" hangingPunct="0">
                <a:spcBef>
                  <a:spcPct val="0"/>
                </a:spcBef>
                <a:spcAft>
                  <a:spcPct val="0"/>
                </a:spcAft>
              </a:pPr>
              <a:endParaRPr lang="en-US" sz="2400" dirty="0">
                <a:solidFill>
                  <a:srgbClr val="FFFF00"/>
                </a:solidFill>
                <a:effectLst>
                  <a:outerShdw blurRad="38100" dist="38100" dir="2700000" algn="tl">
                    <a:srgbClr val="000000">
                      <a:alpha val="43137"/>
                    </a:srgbClr>
                  </a:outerShdw>
                </a:effectLst>
                <a:latin typeface="Arial" charset="0"/>
                <a:ea typeface="ＭＳ Ｐゴシック" pitchFamily="16" charset="-128"/>
                <a:cs typeface="ＭＳ Ｐゴシック" pitchFamily="-97" charset="-128"/>
                <a:sym typeface="Arial" pitchFamily="-106" charset="0"/>
              </a:endParaRPr>
            </a:p>
          </p:txBody>
        </p:sp>
        <p:pic>
          <p:nvPicPr>
            <p:cNvPr id="8" name="Picture 7" descr="Logo, company name&#10;&#10;Description automatically generated">
              <a:extLst>
                <a:ext uri="{FF2B5EF4-FFF2-40B4-BE49-F238E27FC236}">
                  <a16:creationId xmlns:a16="http://schemas.microsoft.com/office/drawing/2014/main" id="{8ED83BB9-329E-4C34-972C-6B3A6C2581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539" y="2143561"/>
              <a:ext cx="1487787" cy="520166"/>
            </a:xfrm>
            <a:prstGeom prst="rect">
              <a:avLst/>
            </a:prstGeom>
          </p:spPr>
        </p:pic>
      </p:grpSp>
      <p:sp>
        <p:nvSpPr>
          <p:cNvPr id="11" name="TextBox 10">
            <a:extLst>
              <a:ext uri="{FF2B5EF4-FFF2-40B4-BE49-F238E27FC236}">
                <a16:creationId xmlns:a16="http://schemas.microsoft.com/office/drawing/2014/main" id="{A286435F-FC92-4363-BE50-C34E7BFFF744}"/>
              </a:ext>
            </a:extLst>
          </p:cNvPr>
          <p:cNvSpPr txBox="1"/>
          <p:nvPr/>
        </p:nvSpPr>
        <p:spPr>
          <a:xfrm>
            <a:off x="5786350" y="4765965"/>
            <a:ext cx="6070369" cy="1604355"/>
          </a:xfrm>
          <a:prstGeom prst="rect">
            <a:avLst/>
          </a:prstGeom>
          <a:noFill/>
          <a:effectLst/>
        </p:spPr>
        <p:txBody>
          <a:bodyPr wrap="none" lIns="0" tIns="0" rIns="0" bIns="0" rtlCol="0">
            <a:noAutofit/>
          </a:bodyPr>
          <a:lstStyle/>
          <a:p>
            <a:pPr eaLnBrk="0" hangingPunct="0">
              <a:lnSpc>
                <a:spcPts val="2400"/>
              </a:lnSpc>
            </a:pPr>
            <a:r>
              <a:rPr lang="en-US" sz="2400" i="1" dirty="0">
                <a:solidFill>
                  <a:srgbClr val="FFFF00"/>
                </a:solidFill>
              </a:rPr>
              <a:t>Plus:</a:t>
            </a:r>
          </a:p>
          <a:p>
            <a:pPr eaLnBrk="0" hangingPunct="0">
              <a:lnSpc>
                <a:spcPts val="2400"/>
              </a:lnSpc>
            </a:pPr>
            <a:r>
              <a:rPr lang="en-US" sz="2000" i="1" dirty="0">
                <a:solidFill>
                  <a:srgbClr val="FFFF00"/>
                </a:solidFill>
              </a:rPr>
              <a:t>Training Consultant – Tabetha Perrault</a:t>
            </a:r>
          </a:p>
          <a:p>
            <a:pPr eaLnBrk="0" hangingPunct="0">
              <a:lnSpc>
                <a:spcPts val="2400"/>
              </a:lnSpc>
            </a:pPr>
            <a:r>
              <a:rPr lang="en-US" sz="2000" i="1" dirty="0">
                <a:solidFill>
                  <a:srgbClr val="FFFF00"/>
                </a:solidFill>
              </a:rPr>
              <a:t>AP Advisor – Kait </a:t>
            </a:r>
            <a:r>
              <a:rPr lang="en-US" sz="2000" i="1" dirty="0" err="1">
                <a:solidFill>
                  <a:srgbClr val="FFFF00"/>
                </a:solidFill>
              </a:rPr>
              <a:t>Dreissnack</a:t>
            </a:r>
            <a:endParaRPr lang="en-US" sz="2000" i="1" dirty="0">
              <a:solidFill>
                <a:srgbClr val="FFFF00"/>
              </a:solidFill>
            </a:endParaRPr>
          </a:p>
          <a:p>
            <a:pPr eaLnBrk="0" hangingPunct="0">
              <a:lnSpc>
                <a:spcPts val="2400"/>
              </a:lnSpc>
            </a:pPr>
            <a:r>
              <a:rPr lang="en-US" sz="2000" i="1" dirty="0">
                <a:solidFill>
                  <a:srgbClr val="FFFF00"/>
                </a:solidFill>
              </a:rPr>
              <a:t>Customer Service Representative – Kelly Angerer</a:t>
            </a:r>
          </a:p>
          <a:p>
            <a:pPr eaLnBrk="0" hangingPunct="0">
              <a:lnSpc>
                <a:spcPts val="2400"/>
              </a:lnSpc>
            </a:pPr>
            <a:r>
              <a:rPr lang="en-US" sz="2000" i="1" dirty="0">
                <a:solidFill>
                  <a:srgbClr val="FFFF00"/>
                </a:solidFill>
              </a:rPr>
              <a:t>Industry &amp; Product Domain Expertise  - as needed </a:t>
            </a:r>
          </a:p>
        </p:txBody>
      </p:sp>
    </p:spTree>
    <p:extLst>
      <p:ext uri="{BB962C8B-B14F-4D97-AF65-F5344CB8AC3E}">
        <p14:creationId xmlns:p14="http://schemas.microsoft.com/office/powerpoint/2010/main" val="421574471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c-2021-logoslide-animation_nologo" descr="uc-2021-logoslide-animation_nologo">
            <a:hlinkClick r:id="" action="ppaction://media"/>
            <a:extLst>
              <a:ext uri="{FF2B5EF4-FFF2-40B4-BE49-F238E27FC236}">
                <a16:creationId xmlns:a16="http://schemas.microsoft.com/office/drawing/2014/main" id="{D1256EAB-56B7-A44D-91CD-577A708723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 y="3175"/>
            <a:ext cx="12196767"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F69CBFBE-8BED-7B4D-B176-E409D21655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3" y="0"/>
            <a:ext cx="12192000" cy="6858000"/>
          </a:xfrm>
          <a:prstGeom prst="rect">
            <a:avLst/>
          </a:prstGeom>
        </p:spPr>
      </p:pic>
      <p:grpSp>
        <p:nvGrpSpPr>
          <p:cNvPr id="6" name="Group 5">
            <a:extLst>
              <a:ext uri="{FF2B5EF4-FFF2-40B4-BE49-F238E27FC236}">
                <a16:creationId xmlns:a16="http://schemas.microsoft.com/office/drawing/2014/main" id="{F9A6F7E6-E74E-AF47-A426-6961A108F5E9}"/>
              </a:ext>
            </a:extLst>
          </p:cNvPr>
          <p:cNvGrpSpPr/>
          <p:nvPr/>
        </p:nvGrpSpPr>
        <p:grpSpPr>
          <a:xfrm>
            <a:off x="-4" y="2670486"/>
            <a:ext cx="8549241" cy="4029572"/>
            <a:chOff x="-4" y="2670486"/>
            <a:chExt cx="8549241" cy="4029572"/>
          </a:xfrm>
        </p:grpSpPr>
        <p:pic>
          <p:nvPicPr>
            <p:cNvPr id="9" name="Picture 8">
              <a:extLst>
                <a:ext uri="{FF2B5EF4-FFF2-40B4-BE49-F238E27FC236}">
                  <a16:creationId xmlns:a16="http://schemas.microsoft.com/office/drawing/2014/main" id="{458C3CC2-2836-8540-82C2-551689D3743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642763" y="2670486"/>
              <a:ext cx="4906474" cy="1517028"/>
            </a:xfrm>
            <a:prstGeom prst="rect">
              <a:avLst/>
            </a:prstGeom>
          </p:spPr>
        </p:pic>
        <p:sp>
          <p:nvSpPr>
            <p:cNvPr id="4" name="Rectangle 3">
              <a:extLst>
                <a:ext uri="{FF2B5EF4-FFF2-40B4-BE49-F238E27FC236}">
                  <a16:creationId xmlns:a16="http://schemas.microsoft.com/office/drawing/2014/main" id="{43C7A590-9999-EE4E-B5E3-D3578C0822AE}"/>
                </a:ext>
              </a:extLst>
            </p:cNvPr>
            <p:cNvSpPr/>
            <p:nvPr/>
          </p:nvSpPr>
          <p:spPr>
            <a:xfrm>
              <a:off x="-4" y="6447175"/>
              <a:ext cx="3923608" cy="252883"/>
            </a:xfrm>
            <a:prstGeom prst="rect">
              <a:avLst/>
            </a:prstGeom>
          </p:spPr>
          <p:txBody>
            <a:bodyPr wrap="square">
              <a:spAutoFit/>
            </a:bodyPr>
            <a:lstStyle/>
            <a:p>
              <a:pPr algn="ctr"/>
              <a:r>
                <a:rPr lang="en-US" sz="1050" dirty="0">
                  <a:solidFill>
                    <a:schemeClr val="tx1">
                      <a:alpha val="60000"/>
                    </a:schemeClr>
                  </a:solidFill>
                </a:rPr>
                <a:t>Copyright © 2021 Esri. All rights reserved.</a:t>
              </a:r>
            </a:p>
          </p:txBody>
        </p:sp>
      </p:grpSp>
    </p:spTree>
    <p:extLst>
      <p:ext uri="{BB962C8B-B14F-4D97-AF65-F5344CB8AC3E}">
        <p14:creationId xmlns:p14="http://schemas.microsoft.com/office/powerpoint/2010/main" val="325081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background">
            <a:extLst>
              <a:ext uri="{FF2B5EF4-FFF2-40B4-BE49-F238E27FC236}">
                <a16:creationId xmlns:a16="http://schemas.microsoft.com/office/drawing/2014/main" id="{144EE69F-DF7A-D14D-A728-F10AB1284DBC}"/>
              </a:ext>
            </a:extLst>
          </p:cNvPr>
          <p:cNvGrpSpPr/>
          <p:nvPr/>
        </p:nvGrpSpPr>
        <p:grpSpPr>
          <a:xfrm>
            <a:off x="1" y="-1994"/>
            <a:ext cx="12195456" cy="6916867"/>
            <a:chOff x="1" y="-1994"/>
            <a:chExt cx="12195456" cy="6916867"/>
          </a:xfrm>
        </p:grpSpPr>
        <p:sp>
          <p:nvSpPr>
            <p:cNvPr id="14" name="gradient 1">
              <a:extLst>
                <a:ext uri="{FF2B5EF4-FFF2-40B4-BE49-F238E27FC236}">
                  <a16:creationId xmlns:a16="http://schemas.microsoft.com/office/drawing/2014/main" id="{D1F58848-0D07-AA4C-ABAE-9A63A047D902}"/>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corner shade">
              <a:extLst>
                <a:ext uri="{FF2B5EF4-FFF2-40B4-BE49-F238E27FC236}">
                  <a16:creationId xmlns:a16="http://schemas.microsoft.com/office/drawing/2014/main" id="{41D298CE-0486-0048-AD77-678054019D2C}"/>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9" name="Picture 18">
              <a:extLst>
                <a:ext uri="{FF2B5EF4-FFF2-40B4-BE49-F238E27FC236}">
                  <a16:creationId xmlns:a16="http://schemas.microsoft.com/office/drawing/2014/main" id="{337CE2FC-9AB8-B54C-9193-2641EBAC9874}"/>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20" name="Picture 19">
              <a:extLst>
                <a:ext uri="{FF2B5EF4-FFF2-40B4-BE49-F238E27FC236}">
                  <a16:creationId xmlns:a16="http://schemas.microsoft.com/office/drawing/2014/main" id="{70CA2AA3-BFB6-C241-B2BE-225FD860FD2A}"/>
                </a:ext>
              </a:extLst>
            </p:cNvPr>
            <p:cNvPicPr>
              <a:picLocks noChangeAspect="1"/>
            </p:cNvPicPr>
            <p:nvPr/>
          </p:nvPicPr>
          <p:blipFill rotWithShape="1">
            <a:blip r:embed="rId4"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sp>
        <p:nvSpPr>
          <p:cNvPr id="3" name="Content Placeholder 2">
            <a:extLst>
              <a:ext uri="{FF2B5EF4-FFF2-40B4-BE49-F238E27FC236}">
                <a16:creationId xmlns:a16="http://schemas.microsoft.com/office/drawing/2014/main" id="{1D3C518E-C6B1-AC4E-AF65-E4481CB5C903}"/>
              </a:ext>
            </a:extLst>
          </p:cNvPr>
          <p:cNvSpPr>
            <a:spLocks noGrp="1"/>
          </p:cNvSpPr>
          <p:nvPr>
            <p:ph sz="quarter" idx="10"/>
          </p:nvPr>
        </p:nvSpPr>
        <p:spPr>
          <a:xfrm>
            <a:off x="914400" y="1684856"/>
            <a:ext cx="6459523" cy="4346575"/>
          </a:xfrm>
        </p:spPr>
        <p:txBody>
          <a:bodyPr/>
          <a:lstStyle/>
          <a:p>
            <a:r>
              <a:rPr lang="en-US" b="0" dirty="0">
                <a:hlinkClick r:id="rId5"/>
              </a:rPr>
              <a:t>ArcGIS Online</a:t>
            </a:r>
            <a:endParaRPr lang="en-US" b="0" dirty="0"/>
          </a:p>
          <a:p>
            <a:pPr lvl="1"/>
            <a:r>
              <a:rPr lang="en-US" b="0" dirty="0">
                <a:hlinkClick r:id="rId6"/>
              </a:rPr>
              <a:t>Dashboards</a:t>
            </a:r>
            <a:endParaRPr lang="en-US" b="0" dirty="0"/>
          </a:p>
          <a:p>
            <a:pPr lvl="1"/>
            <a:r>
              <a:rPr lang="en-US" b="0" dirty="0">
                <a:hlinkClick r:id="rId7"/>
              </a:rPr>
              <a:t>Field Maps</a:t>
            </a:r>
            <a:endParaRPr lang="en-US" b="0" dirty="0"/>
          </a:p>
          <a:p>
            <a:pPr lvl="1"/>
            <a:r>
              <a:rPr lang="en-US" b="0" dirty="0">
                <a:hlinkClick r:id="rId8"/>
              </a:rPr>
              <a:t>Survey 123</a:t>
            </a:r>
            <a:endParaRPr lang="en-US" b="0" dirty="0"/>
          </a:p>
          <a:p>
            <a:pPr lvl="1"/>
            <a:r>
              <a:rPr lang="en-US" b="0" dirty="0">
                <a:hlinkClick r:id="rId9"/>
              </a:rPr>
              <a:t>Quick Capture</a:t>
            </a:r>
            <a:endParaRPr lang="en-US" b="0" dirty="0"/>
          </a:p>
          <a:p>
            <a:pPr lvl="1"/>
            <a:r>
              <a:rPr lang="en-US" b="0" dirty="0">
                <a:hlinkClick r:id="rId10"/>
              </a:rPr>
              <a:t>Experience Builder</a:t>
            </a:r>
            <a:endParaRPr lang="en-US" b="0" dirty="0"/>
          </a:p>
          <a:p>
            <a:pPr lvl="1"/>
            <a:r>
              <a:rPr lang="en-US" b="0" dirty="0">
                <a:hlinkClick r:id="rId11"/>
              </a:rPr>
              <a:t>Workforce</a:t>
            </a:r>
            <a:endParaRPr lang="en-US" b="0" dirty="0"/>
          </a:p>
          <a:p>
            <a:pPr lvl="1"/>
            <a:r>
              <a:rPr lang="en-US" b="0" dirty="0">
                <a:hlinkClick r:id="rId12"/>
              </a:rPr>
              <a:t>Instant Apps</a:t>
            </a:r>
            <a:endParaRPr lang="en-US" b="0" dirty="0"/>
          </a:p>
          <a:p>
            <a:r>
              <a:rPr lang="en-US" b="0" dirty="0">
                <a:hlinkClick r:id="rId13"/>
              </a:rPr>
              <a:t>ArcGIS Pro</a:t>
            </a:r>
            <a:endParaRPr lang="en-US" b="0" dirty="0"/>
          </a:p>
          <a:p>
            <a:pPr lvl="1"/>
            <a:r>
              <a:rPr lang="en-US" b="0" dirty="0">
                <a:hlinkClick r:id="rId14"/>
              </a:rPr>
              <a:t>Editing</a:t>
            </a:r>
            <a:r>
              <a:rPr lang="en-US" b="0" dirty="0"/>
              <a:t> </a:t>
            </a:r>
          </a:p>
          <a:p>
            <a:r>
              <a:rPr lang="en-US" b="0" dirty="0">
                <a:hlinkClick r:id="rId15"/>
              </a:rPr>
              <a:t>ArcGIS Enterprise</a:t>
            </a:r>
            <a:endParaRPr lang="en-US" b="0" dirty="0"/>
          </a:p>
          <a:p>
            <a:pPr marL="0" indent="0">
              <a:buNone/>
            </a:pPr>
            <a:endParaRPr lang="en-US" b="0" dirty="0"/>
          </a:p>
          <a:p>
            <a:endParaRPr lang="en-US" b="0" dirty="0"/>
          </a:p>
          <a:p>
            <a:endParaRPr lang="en-US" b="0" dirty="0"/>
          </a:p>
        </p:txBody>
      </p:sp>
      <p:sp>
        <p:nvSpPr>
          <p:cNvPr id="2" name="Title 1">
            <a:extLst>
              <a:ext uri="{FF2B5EF4-FFF2-40B4-BE49-F238E27FC236}">
                <a16:creationId xmlns:a16="http://schemas.microsoft.com/office/drawing/2014/main" id="{9A9B74B5-3C6C-8341-9DFD-799A34CB7FA8}"/>
              </a:ext>
            </a:extLst>
          </p:cNvPr>
          <p:cNvSpPr>
            <a:spLocks noGrp="1"/>
          </p:cNvSpPr>
          <p:nvPr>
            <p:ph type="title"/>
          </p:nvPr>
        </p:nvSpPr>
        <p:spPr/>
        <p:txBody>
          <a:bodyPr/>
          <a:lstStyle/>
          <a:p>
            <a:r>
              <a:rPr lang="en-US" dirty="0"/>
              <a:t>What’s new in ArcGIS – December 2021</a:t>
            </a:r>
          </a:p>
        </p:txBody>
      </p:sp>
    </p:spTree>
    <p:extLst>
      <p:ext uri="{BB962C8B-B14F-4D97-AF65-F5344CB8AC3E}">
        <p14:creationId xmlns:p14="http://schemas.microsoft.com/office/powerpoint/2010/main" val="370299241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background">
            <a:extLst>
              <a:ext uri="{FF2B5EF4-FFF2-40B4-BE49-F238E27FC236}">
                <a16:creationId xmlns:a16="http://schemas.microsoft.com/office/drawing/2014/main" id="{144EE69F-DF7A-D14D-A728-F10AB1284DBC}"/>
              </a:ext>
            </a:extLst>
          </p:cNvPr>
          <p:cNvGrpSpPr/>
          <p:nvPr/>
        </p:nvGrpSpPr>
        <p:grpSpPr>
          <a:xfrm>
            <a:off x="1" y="-1994"/>
            <a:ext cx="12195456" cy="6916867"/>
            <a:chOff x="1" y="-1994"/>
            <a:chExt cx="12195456" cy="6916867"/>
          </a:xfrm>
        </p:grpSpPr>
        <p:sp>
          <p:nvSpPr>
            <p:cNvPr id="14" name="gradient 1">
              <a:extLst>
                <a:ext uri="{FF2B5EF4-FFF2-40B4-BE49-F238E27FC236}">
                  <a16:creationId xmlns:a16="http://schemas.microsoft.com/office/drawing/2014/main" id="{D1F58848-0D07-AA4C-ABAE-9A63A047D902}"/>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corner shade">
              <a:extLst>
                <a:ext uri="{FF2B5EF4-FFF2-40B4-BE49-F238E27FC236}">
                  <a16:creationId xmlns:a16="http://schemas.microsoft.com/office/drawing/2014/main" id="{41D298CE-0486-0048-AD77-678054019D2C}"/>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9" name="Picture 18">
              <a:extLst>
                <a:ext uri="{FF2B5EF4-FFF2-40B4-BE49-F238E27FC236}">
                  <a16:creationId xmlns:a16="http://schemas.microsoft.com/office/drawing/2014/main" id="{337CE2FC-9AB8-B54C-9193-2641EBAC9874}"/>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20" name="Picture 19">
              <a:extLst>
                <a:ext uri="{FF2B5EF4-FFF2-40B4-BE49-F238E27FC236}">
                  <a16:creationId xmlns:a16="http://schemas.microsoft.com/office/drawing/2014/main" id="{70CA2AA3-BFB6-C241-B2BE-225FD860FD2A}"/>
                </a:ext>
              </a:extLst>
            </p:cNvPr>
            <p:cNvPicPr>
              <a:picLocks noChangeAspect="1"/>
            </p:cNvPicPr>
            <p:nvPr/>
          </p:nvPicPr>
          <p:blipFill rotWithShape="1">
            <a:blip r:embed="rId4"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sp>
        <p:nvSpPr>
          <p:cNvPr id="3" name="Content Placeholder 2">
            <a:extLst>
              <a:ext uri="{FF2B5EF4-FFF2-40B4-BE49-F238E27FC236}">
                <a16:creationId xmlns:a16="http://schemas.microsoft.com/office/drawing/2014/main" id="{1D3C518E-C6B1-AC4E-AF65-E4481CB5C903}"/>
              </a:ext>
            </a:extLst>
          </p:cNvPr>
          <p:cNvSpPr>
            <a:spLocks noGrp="1"/>
          </p:cNvSpPr>
          <p:nvPr>
            <p:ph sz="quarter" idx="10"/>
          </p:nvPr>
        </p:nvSpPr>
        <p:spPr>
          <a:xfrm>
            <a:off x="914400" y="1684856"/>
            <a:ext cx="6459523" cy="4346575"/>
          </a:xfrm>
        </p:spPr>
        <p:txBody>
          <a:bodyPr/>
          <a:lstStyle/>
          <a:p>
            <a:r>
              <a:rPr lang="en-US" b="0" dirty="0">
                <a:hlinkClick r:id="rId5"/>
              </a:rPr>
              <a:t>Data Management</a:t>
            </a:r>
            <a:endParaRPr lang="en-US" b="0" dirty="0"/>
          </a:p>
          <a:p>
            <a:pPr lvl="1"/>
            <a:r>
              <a:rPr lang="en-US" b="0" dirty="0">
                <a:hlinkClick r:id="rId6"/>
              </a:rPr>
              <a:t>Create forms for attribute editing</a:t>
            </a:r>
            <a:endParaRPr lang="en-US" b="0" dirty="0"/>
          </a:p>
          <a:p>
            <a:r>
              <a:rPr lang="en-US" b="0" dirty="0">
                <a:hlinkClick r:id="rId7"/>
              </a:rPr>
              <a:t>Map Viewer</a:t>
            </a:r>
            <a:endParaRPr lang="en-US" b="0" dirty="0"/>
          </a:p>
          <a:p>
            <a:pPr lvl="1"/>
            <a:r>
              <a:rPr lang="en-US" b="0" dirty="0">
                <a:hlinkClick r:id="rId8"/>
              </a:rPr>
              <a:t>Effects to layers</a:t>
            </a:r>
            <a:endParaRPr lang="en-US" b="0" dirty="0"/>
          </a:p>
          <a:p>
            <a:pPr lvl="1"/>
            <a:r>
              <a:rPr lang="en-US" b="0" dirty="0"/>
              <a:t>Pop-ups</a:t>
            </a:r>
          </a:p>
          <a:p>
            <a:pPr lvl="2"/>
            <a:r>
              <a:rPr lang="en-US" b="0" dirty="0"/>
              <a:t>New Arcade Elements </a:t>
            </a:r>
          </a:p>
          <a:p>
            <a:pPr lvl="2"/>
            <a:r>
              <a:rPr lang="en-US" b="0" dirty="0"/>
              <a:t>HTML</a:t>
            </a:r>
          </a:p>
          <a:p>
            <a:pPr lvl="1"/>
            <a:r>
              <a:rPr lang="en-US" b="0" dirty="0"/>
              <a:t>GEOJSON can be added as a URL</a:t>
            </a:r>
          </a:p>
          <a:p>
            <a:pPr lvl="1"/>
            <a:r>
              <a:rPr lang="en-US" b="0" dirty="0">
                <a:hlinkClick r:id="rId9"/>
              </a:rPr>
              <a:t>Sketch Layers</a:t>
            </a:r>
            <a:endParaRPr lang="en-US" b="0" dirty="0"/>
          </a:p>
          <a:p>
            <a:endParaRPr lang="en-US" b="0" dirty="0"/>
          </a:p>
        </p:txBody>
      </p:sp>
      <p:sp>
        <p:nvSpPr>
          <p:cNvPr id="2" name="Title 1">
            <a:extLst>
              <a:ext uri="{FF2B5EF4-FFF2-40B4-BE49-F238E27FC236}">
                <a16:creationId xmlns:a16="http://schemas.microsoft.com/office/drawing/2014/main" id="{9A9B74B5-3C6C-8341-9DFD-799A34CB7FA8}"/>
              </a:ext>
            </a:extLst>
          </p:cNvPr>
          <p:cNvSpPr>
            <a:spLocks noGrp="1"/>
          </p:cNvSpPr>
          <p:nvPr>
            <p:ph type="title"/>
          </p:nvPr>
        </p:nvSpPr>
        <p:spPr/>
        <p:txBody>
          <a:bodyPr/>
          <a:lstStyle/>
          <a:p>
            <a:r>
              <a:rPr lang="en-US" dirty="0"/>
              <a:t>Highlights for ArcGIS Online</a:t>
            </a:r>
          </a:p>
        </p:txBody>
      </p:sp>
    </p:spTree>
    <p:extLst>
      <p:ext uri="{BB962C8B-B14F-4D97-AF65-F5344CB8AC3E}">
        <p14:creationId xmlns:p14="http://schemas.microsoft.com/office/powerpoint/2010/main" val="282507791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background">
            <a:extLst>
              <a:ext uri="{FF2B5EF4-FFF2-40B4-BE49-F238E27FC236}">
                <a16:creationId xmlns:a16="http://schemas.microsoft.com/office/drawing/2014/main" id="{144EE69F-DF7A-D14D-A728-F10AB1284DBC}"/>
              </a:ext>
            </a:extLst>
          </p:cNvPr>
          <p:cNvGrpSpPr/>
          <p:nvPr/>
        </p:nvGrpSpPr>
        <p:grpSpPr>
          <a:xfrm>
            <a:off x="1" y="-1994"/>
            <a:ext cx="12195456" cy="6916867"/>
            <a:chOff x="1" y="-1994"/>
            <a:chExt cx="12195456" cy="6916867"/>
          </a:xfrm>
        </p:grpSpPr>
        <p:sp>
          <p:nvSpPr>
            <p:cNvPr id="14" name="gradient 1">
              <a:extLst>
                <a:ext uri="{FF2B5EF4-FFF2-40B4-BE49-F238E27FC236}">
                  <a16:creationId xmlns:a16="http://schemas.microsoft.com/office/drawing/2014/main" id="{D1F58848-0D07-AA4C-ABAE-9A63A047D902}"/>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corner shade">
              <a:extLst>
                <a:ext uri="{FF2B5EF4-FFF2-40B4-BE49-F238E27FC236}">
                  <a16:creationId xmlns:a16="http://schemas.microsoft.com/office/drawing/2014/main" id="{41D298CE-0486-0048-AD77-678054019D2C}"/>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9" name="Picture 18">
              <a:extLst>
                <a:ext uri="{FF2B5EF4-FFF2-40B4-BE49-F238E27FC236}">
                  <a16:creationId xmlns:a16="http://schemas.microsoft.com/office/drawing/2014/main" id="{337CE2FC-9AB8-B54C-9193-2641EBAC9874}"/>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20" name="Picture 19">
              <a:extLst>
                <a:ext uri="{FF2B5EF4-FFF2-40B4-BE49-F238E27FC236}">
                  <a16:creationId xmlns:a16="http://schemas.microsoft.com/office/drawing/2014/main" id="{70CA2AA3-BFB6-C241-B2BE-225FD860FD2A}"/>
                </a:ext>
              </a:extLst>
            </p:cNvPr>
            <p:cNvPicPr>
              <a:picLocks noChangeAspect="1"/>
            </p:cNvPicPr>
            <p:nvPr/>
          </p:nvPicPr>
          <p:blipFill rotWithShape="1">
            <a:blip r:embed="rId4"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sp>
        <p:nvSpPr>
          <p:cNvPr id="3" name="Content Placeholder 2">
            <a:extLst>
              <a:ext uri="{FF2B5EF4-FFF2-40B4-BE49-F238E27FC236}">
                <a16:creationId xmlns:a16="http://schemas.microsoft.com/office/drawing/2014/main" id="{1D3C518E-C6B1-AC4E-AF65-E4481CB5C903}"/>
              </a:ext>
            </a:extLst>
          </p:cNvPr>
          <p:cNvSpPr>
            <a:spLocks noGrp="1"/>
          </p:cNvSpPr>
          <p:nvPr>
            <p:ph sz="quarter" idx="10"/>
          </p:nvPr>
        </p:nvSpPr>
        <p:spPr>
          <a:xfrm>
            <a:off x="914400" y="1684856"/>
            <a:ext cx="6459523" cy="4346575"/>
          </a:xfrm>
        </p:spPr>
        <p:txBody>
          <a:bodyPr/>
          <a:lstStyle/>
          <a:p>
            <a:r>
              <a:rPr lang="en-US" b="0" dirty="0"/>
              <a:t>ArcGIS Dashboards</a:t>
            </a:r>
          </a:p>
          <a:p>
            <a:pPr lvl="1"/>
            <a:r>
              <a:rPr lang="en-US" b="0" dirty="0"/>
              <a:t>New authoring experience</a:t>
            </a:r>
          </a:p>
          <a:p>
            <a:pPr lvl="1"/>
            <a:r>
              <a:rPr lang="en-US" b="0" dirty="0"/>
              <a:t>Table element</a:t>
            </a:r>
          </a:p>
          <a:p>
            <a:pPr lvl="1"/>
            <a:r>
              <a:rPr lang="en-US" b="0" dirty="0"/>
              <a:t>Chart Actions</a:t>
            </a:r>
          </a:p>
          <a:p>
            <a:r>
              <a:rPr lang="en-US" b="0" dirty="0"/>
              <a:t>Instant Apps</a:t>
            </a:r>
          </a:p>
          <a:p>
            <a:pPr lvl="1"/>
            <a:r>
              <a:rPr lang="en-US" b="0" dirty="0"/>
              <a:t>Slider</a:t>
            </a:r>
          </a:p>
          <a:p>
            <a:pPr lvl="1"/>
            <a:r>
              <a:rPr lang="en-US" b="0" dirty="0"/>
              <a:t>Chart Viewer</a:t>
            </a:r>
          </a:p>
          <a:p>
            <a:pPr lvl="1"/>
            <a:r>
              <a:rPr lang="en-US" b="0" dirty="0"/>
              <a:t>Countdown</a:t>
            </a:r>
          </a:p>
          <a:p>
            <a:pPr lvl="1"/>
            <a:r>
              <a:rPr lang="en-US" b="0" dirty="0"/>
              <a:t>In Beta</a:t>
            </a:r>
          </a:p>
          <a:p>
            <a:pPr lvl="2"/>
            <a:r>
              <a:rPr lang="en-US" b="0" dirty="0"/>
              <a:t>Exhibit</a:t>
            </a:r>
          </a:p>
          <a:p>
            <a:r>
              <a:rPr lang="en-US" b="0" dirty="0"/>
              <a:t>ArcGIS Experience Builder</a:t>
            </a:r>
          </a:p>
          <a:p>
            <a:pPr lvl="1"/>
            <a:r>
              <a:rPr lang="en-US" b="0" dirty="0"/>
              <a:t>Elevation Profile</a:t>
            </a:r>
          </a:p>
          <a:p>
            <a:pPr lvl="1"/>
            <a:r>
              <a:rPr lang="en-US" b="0" dirty="0"/>
              <a:t>Suitability Modeler</a:t>
            </a:r>
          </a:p>
        </p:txBody>
      </p:sp>
      <p:sp>
        <p:nvSpPr>
          <p:cNvPr id="2" name="Title 1">
            <a:extLst>
              <a:ext uri="{FF2B5EF4-FFF2-40B4-BE49-F238E27FC236}">
                <a16:creationId xmlns:a16="http://schemas.microsoft.com/office/drawing/2014/main" id="{9A9B74B5-3C6C-8341-9DFD-799A34CB7FA8}"/>
              </a:ext>
            </a:extLst>
          </p:cNvPr>
          <p:cNvSpPr>
            <a:spLocks noGrp="1"/>
          </p:cNvSpPr>
          <p:nvPr>
            <p:ph type="title"/>
          </p:nvPr>
        </p:nvSpPr>
        <p:spPr/>
        <p:txBody>
          <a:bodyPr/>
          <a:lstStyle/>
          <a:p>
            <a:r>
              <a:rPr lang="en-US" dirty="0"/>
              <a:t>Highlights for Apps</a:t>
            </a:r>
          </a:p>
        </p:txBody>
      </p:sp>
      <p:sp>
        <p:nvSpPr>
          <p:cNvPr id="9" name="Content Placeholder 2">
            <a:extLst>
              <a:ext uri="{FF2B5EF4-FFF2-40B4-BE49-F238E27FC236}">
                <a16:creationId xmlns:a16="http://schemas.microsoft.com/office/drawing/2014/main" id="{01F99354-DD05-4625-B10D-08F6DCE268AE}"/>
              </a:ext>
            </a:extLst>
          </p:cNvPr>
          <p:cNvSpPr txBox="1">
            <a:spLocks/>
          </p:cNvSpPr>
          <p:nvPr/>
        </p:nvSpPr>
        <p:spPr>
          <a:xfrm>
            <a:off x="6752521" y="1625989"/>
            <a:ext cx="6459523" cy="4346575"/>
          </a:xfrm>
          <a:prstGeom prst="rect">
            <a:avLst/>
          </a:prstGeom>
          <a:noFill/>
        </p:spPr>
        <p:txBody>
          <a:bodyPr vert="horz" lIns="0" tIns="0" rIns="0" bIns="0" rtlCol="0">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r>
              <a:rPr lang="en-US" b="0" dirty="0"/>
              <a:t>ArcGIS Web </a:t>
            </a:r>
            <a:r>
              <a:rPr lang="en-US" b="0" dirty="0" err="1"/>
              <a:t>AppBuilder</a:t>
            </a:r>
            <a:endParaRPr lang="en-US" b="0" dirty="0"/>
          </a:p>
          <a:p>
            <a:pPr lvl="1"/>
            <a:r>
              <a:rPr lang="en-US" b="0" dirty="0"/>
              <a:t>Update to Parcel Drafter widget</a:t>
            </a:r>
          </a:p>
          <a:p>
            <a:pPr lvl="1"/>
            <a:r>
              <a:rPr lang="en-US" b="0" dirty="0"/>
              <a:t>Table element</a:t>
            </a:r>
          </a:p>
          <a:p>
            <a:pPr lvl="1"/>
            <a:r>
              <a:rPr lang="en-US" b="0" dirty="0"/>
              <a:t>Chart Actions</a:t>
            </a:r>
          </a:p>
          <a:p>
            <a:r>
              <a:rPr lang="en-US" b="0" dirty="0" err="1"/>
              <a:t>QuickCapture</a:t>
            </a:r>
            <a:endParaRPr lang="en-US" b="0" dirty="0"/>
          </a:p>
          <a:p>
            <a:pPr lvl="1"/>
            <a:r>
              <a:rPr lang="en-US" b="0" dirty="0"/>
              <a:t>Location Tracking</a:t>
            </a:r>
          </a:p>
          <a:p>
            <a:r>
              <a:rPr lang="en-US" b="0" dirty="0"/>
              <a:t>ArcGIS Field Maps</a:t>
            </a:r>
          </a:p>
          <a:p>
            <a:pPr lvl="1"/>
            <a:r>
              <a:rPr lang="en-US" b="0" dirty="0"/>
              <a:t>New measure experience </a:t>
            </a:r>
          </a:p>
          <a:p>
            <a:pPr lvl="1"/>
            <a:r>
              <a:rPr lang="en-US" b="0" dirty="0"/>
              <a:t>Recently used feature templates</a:t>
            </a:r>
          </a:p>
          <a:p>
            <a:r>
              <a:rPr lang="en-US" b="0" dirty="0"/>
              <a:t>Survey 123</a:t>
            </a:r>
          </a:p>
          <a:p>
            <a:pPr lvl="1"/>
            <a:r>
              <a:rPr lang="en-US" b="0" dirty="0"/>
              <a:t>File upload question</a:t>
            </a:r>
          </a:p>
          <a:p>
            <a:pPr lvl="1"/>
            <a:r>
              <a:rPr lang="en-US" b="0" dirty="0"/>
              <a:t>Numerous bug fixes</a:t>
            </a:r>
          </a:p>
        </p:txBody>
      </p:sp>
    </p:spTree>
    <p:extLst>
      <p:ext uri="{BB962C8B-B14F-4D97-AF65-F5344CB8AC3E}">
        <p14:creationId xmlns:p14="http://schemas.microsoft.com/office/powerpoint/2010/main" val="377857335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background">
            <a:extLst>
              <a:ext uri="{FF2B5EF4-FFF2-40B4-BE49-F238E27FC236}">
                <a16:creationId xmlns:a16="http://schemas.microsoft.com/office/drawing/2014/main" id="{14A9F049-1B0C-43BC-B36E-F432D52E798B}"/>
              </a:ext>
            </a:extLst>
          </p:cNvPr>
          <p:cNvGrpSpPr/>
          <p:nvPr/>
        </p:nvGrpSpPr>
        <p:grpSpPr>
          <a:xfrm>
            <a:off x="1" y="-1994"/>
            <a:ext cx="12195456" cy="6916867"/>
            <a:chOff x="1" y="-1994"/>
            <a:chExt cx="12195456" cy="6916867"/>
          </a:xfrm>
        </p:grpSpPr>
        <p:sp>
          <p:nvSpPr>
            <p:cNvPr id="5" name="gradient 1">
              <a:extLst>
                <a:ext uri="{FF2B5EF4-FFF2-40B4-BE49-F238E27FC236}">
                  <a16:creationId xmlns:a16="http://schemas.microsoft.com/office/drawing/2014/main" id="{DAF79682-8B95-4E51-87DE-F7183CBF19EB}"/>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6" name="corner shade">
              <a:extLst>
                <a:ext uri="{FF2B5EF4-FFF2-40B4-BE49-F238E27FC236}">
                  <a16:creationId xmlns:a16="http://schemas.microsoft.com/office/drawing/2014/main" id="{3EB67BCB-DAFF-444B-8E14-B141E62033AC}"/>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7" name="Picture 6">
              <a:extLst>
                <a:ext uri="{FF2B5EF4-FFF2-40B4-BE49-F238E27FC236}">
                  <a16:creationId xmlns:a16="http://schemas.microsoft.com/office/drawing/2014/main" id="{35638875-78B2-4C05-AED6-500CCDF0BCFB}"/>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8" name="Picture 7">
              <a:extLst>
                <a:ext uri="{FF2B5EF4-FFF2-40B4-BE49-F238E27FC236}">
                  <a16:creationId xmlns:a16="http://schemas.microsoft.com/office/drawing/2014/main" id="{5D28E67A-0CF1-4384-9AFF-AE4D7A0F88F5}"/>
                </a:ext>
              </a:extLst>
            </p:cNvPr>
            <p:cNvPicPr>
              <a:picLocks noChangeAspect="1"/>
            </p:cNvPicPr>
            <p:nvPr/>
          </p:nvPicPr>
          <p:blipFill rotWithShape="1">
            <a:blip r:embed="rId4"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sp>
        <p:nvSpPr>
          <p:cNvPr id="2" name="Title 1">
            <a:extLst>
              <a:ext uri="{FF2B5EF4-FFF2-40B4-BE49-F238E27FC236}">
                <a16:creationId xmlns:a16="http://schemas.microsoft.com/office/drawing/2014/main" id="{7409638F-DBE3-6B45-ADEA-DC27A9027620}"/>
              </a:ext>
            </a:extLst>
          </p:cNvPr>
          <p:cNvSpPr>
            <a:spLocks noGrp="1"/>
          </p:cNvSpPr>
          <p:nvPr>
            <p:ph type="ctrTitle"/>
          </p:nvPr>
        </p:nvSpPr>
        <p:spPr/>
        <p:txBody>
          <a:bodyPr/>
          <a:lstStyle/>
          <a:p>
            <a:r>
              <a:rPr lang="en-US" dirty="0"/>
              <a:t>Esri Enterprise Agreement (EA) and Advantage Program (AP) Overview</a:t>
            </a:r>
          </a:p>
        </p:txBody>
      </p:sp>
      <p:sp>
        <p:nvSpPr>
          <p:cNvPr id="3" name="Subtitle 2">
            <a:extLst>
              <a:ext uri="{FF2B5EF4-FFF2-40B4-BE49-F238E27FC236}">
                <a16:creationId xmlns:a16="http://schemas.microsoft.com/office/drawing/2014/main" id="{2B34C910-E2D3-6A4B-8541-EC7FBFBB1FFC}"/>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5398364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background">
            <a:extLst>
              <a:ext uri="{FF2B5EF4-FFF2-40B4-BE49-F238E27FC236}">
                <a16:creationId xmlns:a16="http://schemas.microsoft.com/office/drawing/2014/main" id="{144EE69F-DF7A-D14D-A728-F10AB1284DBC}"/>
              </a:ext>
            </a:extLst>
          </p:cNvPr>
          <p:cNvGrpSpPr/>
          <p:nvPr/>
        </p:nvGrpSpPr>
        <p:grpSpPr>
          <a:xfrm>
            <a:off x="1" y="-1994"/>
            <a:ext cx="12195456" cy="6916867"/>
            <a:chOff x="1" y="-1994"/>
            <a:chExt cx="12195456" cy="6916867"/>
          </a:xfrm>
        </p:grpSpPr>
        <p:sp>
          <p:nvSpPr>
            <p:cNvPr id="14" name="gradient 1">
              <a:extLst>
                <a:ext uri="{FF2B5EF4-FFF2-40B4-BE49-F238E27FC236}">
                  <a16:creationId xmlns:a16="http://schemas.microsoft.com/office/drawing/2014/main" id="{D1F58848-0D07-AA4C-ABAE-9A63A047D902}"/>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corner shade">
              <a:extLst>
                <a:ext uri="{FF2B5EF4-FFF2-40B4-BE49-F238E27FC236}">
                  <a16:creationId xmlns:a16="http://schemas.microsoft.com/office/drawing/2014/main" id="{41D298CE-0486-0048-AD77-678054019D2C}"/>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9" name="Picture 18">
              <a:extLst>
                <a:ext uri="{FF2B5EF4-FFF2-40B4-BE49-F238E27FC236}">
                  <a16:creationId xmlns:a16="http://schemas.microsoft.com/office/drawing/2014/main" id="{337CE2FC-9AB8-B54C-9193-2641EBAC9874}"/>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20" name="Picture 19">
              <a:extLst>
                <a:ext uri="{FF2B5EF4-FFF2-40B4-BE49-F238E27FC236}">
                  <a16:creationId xmlns:a16="http://schemas.microsoft.com/office/drawing/2014/main" id="{70CA2AA3-BFB6-C241-B2BE-225FD860FD2A}"/>
                </a:ext>
              </a:extLst>
            </p:cNvPr>
            <p:cNvPicPr>
              <a:picLocks noChangeAspect="1"/>
            </p:cNvPicPr>
            <p:nvPr/>
          </p:nvPicPr>
          <p:blipFill rotWithShape="1">
            <a:blip r:embed="rId4"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sp>
        <p:nvSpPr>
          <p:cNvPr id="3" name="Content Placeholder 2">
            <a:extLst>
              <a:ext uri="{FF2B5EF4-FFF2-40B4-BE49-F238E27FC236}">
                <a16:creationId xmlns:a16="http://schemas.microsoft.com/office/drawing/2014/main" id="{1D3C518E-C6B1-AC4E-AF65-E4481CB5C903}"/>
              </a:ext>
            </a:extLst>
          </p:cNvPr>
          <p:cNvSpPr>
            <a:spLocks noGrp="1"/>
          </p:cNvSpPr>
          <p:nvPr>
            <p:ph sz="quarter" idx="10"/>
          </p:nvPr>
        </p:nvSpPr>
        <p:spPr>
          <a:xfrm>
            <a:off x="685800" y="1684856"/>
            <a:ext cx="10613572" cy="4346575"/>
          </a:xfrm>
        </p:spPr>
        <p:txBody>
          <a:bodyPr/>
          <a:lstStyle/>
          <a:p>
            <a:r>
              <a:rPr lang="en-US" sz="1800" dirty="0"/>
              <a:t>Esri customer #93 – Oregon state agencies have been Esri customers since 1980’s</a:t>
            </a:r>
          </a:p>
          <a:p>
            <a:r>
              <a:rPr lang="en-US" sz="1800" dirty="0"/>
              <a:t>March 2, 2009 – State of Oregon entered Esri Enterprise Agreement Program</a:t>
            </a:r>
          </a:p>
          <a:p>
            <a:pPr lvl="1"/>
            <a:r>
              <a:rPr lang="en-US" b="0" dirty="0"/>
              <a:t>Focus: </a:t>
            </a:r>
            <a:r>
              <a:rPr lang="en-US" b="0" u="sng" dirty="0"/>
              <a:t>consolidation and collaboration</a:t>
            </a:r>
            <a:r>
              <a:rPr lang="en-US" b="0" dirty="0"/>
              <a:t> of content, resources, and licensing across State agencies and realize economy of scale.  Support for developers. Mainly core products.</a:t>
            </a:r>
          </a:p>
          <a:p>
            <a:r>
              <a:rPr lang="en-US" sz="1800" dirty="0"/>
              <a:t>There have been 22 Amendments through most recent renewal in July 2020.</a:t>
            </a:r>
          </a:p>
          <a:p>
            <a:pPr lvl="1"/>
            <a:r>
              <a:rPr lang="en-US" b="0" dirty="0"/>
              <a:t>Focus: open access to maps, data, and apps for </a:t>
            </a:r>
            <a:r>
              <a:rPr lang="en-US" b="0" u="sng" dirty="0"/>
              <a:t>all personnel</a:t>
            </a:r>
            <a:r>
              <a:rPr lang="en-US" b="0" dirty="0"/>
              <a:t>. </a:t>
            </a:r>
            <a:r>
              <a:rPr lang="en-US" dirty="0"/>
              <a:t>New users in existing agencies, new agencies, new approach to GIS delivery (</a:t>
            </a:r>
            <a:r>
              <a:rPr lang="en-US" dirty="0" err="1"/>
              <a:t>WebGIS</a:t>
            </a:r>
            <a:r>
              <a:rPr lang="en-US" dirty="0"/>
              <a:t>/portals)</a:t>
            </a:r>
            <a:endParaRPr lang="en-US" b="0" dirty="0"/>
          </a:p>
          <a:p>
            <a:r>
              <a:rPr lang="en-US" sz="1800" dirty="0"/>
              <a:t>July 2020 – First 4-year EA Renewal</a:t>
            </a:r>
          </a:p>
          <a:p>
            <a:pPr lvl="1"/>
            <a:r>
              <a:rPr lang="en-US" b="0" dirty="0"/>
              <a:t>Focus: </a:t>
            </a:r>
            <a:r>
              <a:rPr lang="en-US" dirty="0"/>
              <a:t>increased platform software and named users for </a:t>
            </a:r>
            <a:r>
              <a:rPr lang="en-US" dirty="0" err="1"/>
              <a:t>GeoHub</a:t>
            </a:r>
            <a:r>
              <a:rPr lang="en-US" dirty="0"/>
              <a:t>, increased users across state agencies, increased public engagement platform software.</a:t>
            </a:r>
            <a:endParaRPr lang="en-US" b="0" dirty="0"/>
          </a:p>
        </p:txBody>
      </p:sp>
      <p:sp>
        <p:nvSpPr>
          <p:cNvPr id="2" name="Title 1">
            <a:extLst>
              <a:ext uri="{FF2B5EF4-FFF2-40B4-BE49-F238E27FC236}">
                <a16:creationId xmlns:a16="http://schemas.microsoft.com/office/drawing/2014/main" id="{9A9B74B5-3C6C-8341-9DFD-799A34CB7FA8}"/>
              </a:ext>
            </a:extLst>
          </p:cNvPr>
          <p:cNvSpPr>
            <a:spLocks noGrp="1"/>
          </p:cNvSpPr>
          <p:nvPr>
            <p:ph type="title"/>
          </p:nvPr>
        </p:nvSpPr>
        <p:spPr>
          <a:xfrm>
            <a:off x="685800" y="682625"/>
            <a:ext cx="10826496" cy="646331"/>
          </a:xfrm>
        </p:spPr>
        <p:txBody>
          <a:bodyPr/>
          <a:lstStyle/>
          <a:p>
            <a:r>
              <a:rPr lang="en-US" dirty="0"/>
              <a:t>State of Oregon Enterprise Agreement History:</a:t>
            </a:r>
            <a:br>
              <a:rPr lang="en-US" dirty="0"/>
            </a:br>
            <a:r>
              <a:rPr lang="en-US" sz="1800" i="1" dirty="0">
                <a:solidFill>
                  <a:srgbClr val="FFFF00"/>
                </a:solidFill>
              </a:rPr>
              <a:t>Through Esri lens</a:t>
            </a:r>
            <a:endParaRPr lang="en-US" dirty="0"/>
          </a:p>
        </p:txBody>
      </p:sp>
    </p:spTree>
    <p:extLst>
      <p:ext uri="{BB962C8B-B14F-4D97-AF65-F5344CB8AC3E}">
        <p14:creationId xmlns:p14="http://schemas.microsoft.com/office/powerpoint/2010/main" val="332942281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66DE38D3-E98A-41F1-BF1D-6A343AB95A83}"/>
              </a:ext>
            </a:extLst>
          </p:cNvPr>
          <p:cNvPicPr>
            <a:picLocks noChangeAspect="1"/>
          </p:cNvPicPr>
          <p:nvPr/>
        </p:nvPicPr>
        <p:blipFill>
          <a:blip r:embed="rId3"/>
          <a:stretch>
            <a:fillRect/>
          </a:stretch>
        </p:blipFill>
        <p:spPr>
          <a:xfrm>
            <a:off x="4250140" y="0"/>
            <a:ext cx="6858000" cy="6858000"/>
          </a:xfrm>
          <a:prstGeom prst="rect">
            <a:avLst/>
          </a:prstGeom>
        </p:spPr>
      </p:pic>
      <p:grpSp>
        <p:nvGrpSpPr>
          <p:cNvPr id="6" name="background">
            <a:extLst>
              <a:ext uri="{FF2B5EF4-FFF2-40B4-BE49-F238E27FC236}">
                <a16:creationId xmlns:a16="http://schemas.microsoft.com/office/drawing/2014/main" id="{49D8B72A-3978-4FF1-BA32-D43E4BD55E49}"/>
              </a:ext>
            </a:extLst>
          </p:cNvPr>
          <p:cNvGrpSpPr/>
          <p:nvPr/>
        </p:nvGrpSpPr>
        <p:grpSpPr>
          <a:xfrm>
            <a:off x="1" y="-1994"/>
            <a:ext cx="12195456" cy="6916867"/>
            <a:chOff x="1" y="-1994"/>
            <a:chExt cx="12195456" cy="6916867"/>
          </a:xfrm>
        </p:grpSpPr>
        <p:sp>
          <p:nvSpPr>
            <p:cNvPr id="7" name="gradient 1">
              <a:extLst>
                <a:ext uri="{FF2B5EF4-FFF2-40B4-BE49-F238E27FC236}">
                  <a16:creationId xmlns:a16="http://schemas.microsoft.com/office/drawing/2014/main" id="{2D38EF73-A76B-4F64-B137-8891A56890A8}"/>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8" name="corner shade">
              <a:extLst>
                <a:ext uri="{FF2B5EF4-FFF2-40B4-BE49-F238E27FC236}">
                  <a16:creationId xmlns:a16="http://schemas.microsoft.com/office/drawing/2014/main" id="{B6711796-7216-4A09-8CC7-81676D4F25F6}"/>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9" name="Picture 8">
              <a:extLst>
                <a:ext uri="{FF2B5EF4-FFF2-40B4-BE49-F238E27FC236}">
                  <a16:creationId xmlns:a16="http://schemas.microsoft.com/office/drawing/2014/main" id="{F2652CAE-B97A-4D95-9E94-467F2D48A680}"/>
                </a:ext>
              </a:extLst>
            </p:cNvPr>
            <p:cNvPicPr>
              <a:picLocks noChangeAspect="1"/>
            </p:cNvPicPr>
            <p:nvPr/>
          </p:nvPicPr>
          <p:blipFill rotWithShape="1">
            <a:blip r:embed="rId4"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10" name="Picture 9">
              <a:extLst>
                <a:ext uri="{FF2B5EF4-FFF2-40B4-BE49-F238E27FC236}">
                  <a16:creationId xmlns:a16="http://schemas.microsoft.com/office/drawing/2014/main" id="{3193A4F1-B517-42F1-943E-0454C9117A43}"/>
                </a:ext>
              </a:extLst>
            </p:cNvPr>
            <p:cNvPicPr>
              <a:picLocks noChangeAspect="1"/>
            </p:cNvPicPr>
            <p:nvPr/>
          </p:nvPicPr>
          <p:blipFill rotWithShape="1">
            <a:blip r:embed="rId5"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sp>
        <p:nvSpPr>
          <p:cNvPr id="32" name="Title 1"/>
          <p:cNvSpPr>
            <a:spLocks noGrp="1"/>
          </p:cNvSpPr>
          <p:nvPr>
            <p:ph type="title"/>
          </p:nvPr>
        </p:nvSpPr>
        <p:spPr>
          <a:xfrm>
            <a:off x="914400" y="668179"/>
            <a:ext cx="10369296" cy="707886"/>
          </a:xfrm>
        </p:spPr>
        <p:txBody>
          <a:bodyPr/>
          <a:lstStyle/>
          <a:p>
            <a:r>
              <a:rPr lang="en-US" dirty="0"/>
              <a:t>State of Oregon GIS</a:t>
            </a:r>
            <a:br>
              <a:rPr lang="en-US" dirty="0"/>
            </a:br>
            <a:r>
              <a:rPr lang="en-US" sz="1600" i="1" dirty="0">
                <a:solidFill>
                  <a:srgbClr val="FFFF66"/>
                </a:solidFill>
              </a:rPr>
              <a:t>Enterprise Agreement Objectives</a:t>
            </a:r>
          </a:p>
        </p:txBody>
      </p:sp>
      <p:sp>
        <p:nvSpPr>
          <p:cNvPr id="2" name="Content Placeholder 1">
            <a:extLst>
              <a:ext uri="{FF2B5EF4-FFF2-40B4-BE49-F238E27FC236}">
                <a16:creationId xmlns:a16="http://schemas.microsoft.com/office/drawing/2014/main" id="{7B554018-4187-4DD7-A5D3-9F968F69F537}"/>
              </a:ext>
            </a:extLst>
          </p:cNvPr>
          <p:cNvSpPr>
            <a:spLocks noGrp="1"/>
          </p:cNvSpPr>
          <p:nvPr>
            <p:ph sz="quarter" idx="10"/>
          </p:nvPr>
        </p:nvSpPr>
        <p:spPr/>
        <p:txBody>
          <a:bodyPr/>
          <a:lstStyle/>
          <a:p>
            <a:r>
              <a:rPr lang="en-US" dirty="0"/>
              <a:t>Know Business Challenges</a:t>
            </a:r>
          </a:p>
          <a:p>
            <a:r>
              <a:rPr lang="en-US" dirty="0"/>
              <a:t>Extend a Strong Foundation</a:t>
            </a:r>
          </a:p>
          <a:p>
            <a:r>
              <a:rPr lang="en-US" dirty="0"/>
              <a:t>Deliver GIS Value</a:t>
            </a:r>
          </a:p>
          <a:p>
            <a:r>
              <a:rPr lang="en-US" dirty="0"/>
              <a:t>Address GIS Challenges</a:t>
            </a:r>
          </a:p>
        </p:txBody>
      </p:sp>
      <p:pic>
        <p:nvPicPr>
          <p:cNvPr id="12" name="Picture 11" descr="Logo&#10;&#10;Description automatically generated">
            <a:extLst>
              <a:ext uri="{FF2B5EF4-FFF2-40B4-BE49-F238E27FC236}">
                <a16:creationId xmlns:a16="http://schemas.microsoft.com/office/drawing/2014/main" id="{58805E78-31C4-4736-BCCD-851876FC1F87}"/>
              </a:ext>
            </a:extLst>
          </p:cNvPr>
          <p:cNvPicPr>
            <a:picLocks noChangeAspect="1"/>
          </p:cNvPicPr>
          <p:nvPr/>
        </p:nvPicPr>
        <p:blipFill>
          <a:blip r:embed="rId3"/>
          <a:stretch>
            <a:fillRect/>
          </a:stretch>
        </p:blipFill>
        <p:spPr>
          <a:xfrm>
            <a:off x="4676660" y="0"/>
            <a:ext cx="6858000" cy="6858000"/>
          </a:xfrm>
          <a:prstGeom prst="rect">
            <a:avLst/>
          </a:prstGeom>
        </p:spPr>
      </p:pic>
    </p:spTree>
    <p:extLst>
      <p:ext uri="{BB962C8B-B14F-4D97-AF65-F5344CB8AC3E}">
        <p14:creationId xmlns:p14="http://schemas.microsoft.com/office/powerpoint/2010/main" val="413395327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background">
            <a:extLst>
              <a:ext uri="{FF2B5EF4-FFF2-40B4-BE49-F238E27FC236}">
                <a16:creationId xmlns:a16="http://schemas.microsoft.com/office/drawing/2014/main" id="{7DD09D4E-DE39-490C-8770-D219464F1F57}"/>
              </a:ext>
            </a:extLst>
          </p:cNvPr>
          <p:cNvGrpSpPr/>
          <p:nvPr/>
        </p:nvGrpSpPr>
        <p:grpSpPr>
          <a:xfrm>
            <a:off x="1" y="-1994"/>
            <a:ext cx="12195456" cy="6916867"/>
            <a:chOff x="1" y="-1994"/>
            <a:chExt cx="12195456" cy="6916867"/>
          </a:xfrm>
        </p:grpSpPr>
        <p:sp>
          <p:nvSpPr>
            <p:cNvPr id="75" name="gradient 1">
              <a:extLst>
                <a:ext uri="{FF2B5EF4-FFF2-40B4-BE49-F238E27FC236}">
                  <a16:creationId xmlns:a16="http://schemas.microsoft.com/office/drawing/2014/main" id="{9E41B1EE-429D-4B6D-9039-D2BAAFF827E1}"/>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76" name="corner shade">
              <a:extLst>
                <a:ext uri="{FF2B5EF4-FFF2-40B4-BE49-F238E27FC236}">
                  <a16:creationId xmlns:a16="http://schemas.microsoft.com/office/drawing/2014/main" id="{665AEA2F-BD82-4F0E-8F2A-A0A9D0BC78EB}"/>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77" name="Picture 76">
              <a:extLst>
                <a:ext uri="{FF2B5EF4-FFF2-40B4-BE49-F238E27FC236}">
                  <a16:creationId xmlns:a16="http://schemas.microsoft.com/office/drawing/2014/main" id="{628669D4-EDD0-4A12-9DE8-1B1413725262}"/>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82" name="Picture 81">
              <a:extLst>
                <a:ext uri="{FF2B5EF4-FFF2-40B4-BE49-F238E27FC236}">
                  <a16:creationId xmlns:a16="http://schemas.microsoft.com/office/drawing/2014/main" id="{212D3307-A8E6-4B47-9CB1-E16DDF9DBC2E}"/>
                </a:ext>
              </a:extLst>
            </p:cNvPr>
            <p:cNvPicPr>
              <a:picLocks noChangeAspect="1"/>
            </p:cNvPicPr>
            <p:nvPr/>
          </p:nvPicPr>
          <p:blipFill rotWithShape="1">
            <a:blip r:embed="rId4"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pic>
        <p:nvPicPr>
          <p:cNvPr id="4" name="Picture 3" descr="VisionCloud[2].png"/>
          <p:cNvPicPr>
            <a:picLocks noChangeAspect="1"/>
          </p:cNvPicPr>
          <p:nvPr/>
        </p:nvPicPr>
        <p:blipFill rotWithShape="1">
          <a:blip r:embed="rId5" cstate="print">
            <a:alphaModFix amt="54000"/>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72" name="Group 71"/>
          <p:cNvGrpSpPr/>
          <p:nvPr/>
        </p:nvGrpSpPr>
        <p:grpSpPr>
          <a:xfrm>
            <a:off x="2775984" y="2239793"/>
            <a:ext cx="6634608" cy="2641619"/>
            <a:chOff x="1499732" y="2339906"/>
            <a:chExt cx="5608639" cy="2233120"/>
          </a:xfrm>
        </p:grpSpPr>
        <p:sp>
          <p:nvSpPr>
            <p:cNvPr id="5" name="Rectangle 61"/>
            <p:cNvSpPr/>
            <p:nvPr/>
          </p:nvSpPr>
          <p:spPr bwMode="auto">
            <a:xfrm flipH="1">
              <a:off x="2582776" y="3766877"/>
              <a:ext cx="1332687" cy="80689"/>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FABE3C">
                    <a:alpha val="0"/>
                  </a:srgbClr>
                </a:gs>
                <a:gs pos="0">
                  <a:srgbClr val="FABE3C"/>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600" dirty="0"/>
            </a:p>
          </p:txBody>
        </p:sp>
        <p:sp>
          <p:nvSpPr>
            <p:cNvPr id="6" name="Rectangle 61"/>
            <p:cNvSpPr/>
            <p:nvPr/>
          </p:nvSpPr>
          <p:spPr bwMode="auto">
            <a:xfrm rot="1596689" flipH="1" flipV="1">
              <a:off x="1499732" y="3004160"/>
              <a:ext cx="2438432" cy="73695"/>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600" dirty="0"/>
            </a:p>
          </p:txBody>
        </p:sp>
        <p:sp>
          <p:nvSpPr>
            <p:cNvPr id="7" name="Rectangle 61"/>
            <p:cNvSpPr/>
            <p:nvPr/>
          </p:nvSpPr>
          <p:spPr bwMode="auto">
            <a:xfrm rot="2349460" flipH="1" flipV="1">
              <a:off x="3043116" y="2831100"/>
              <a:ext cx="1014576" cy="75096"/>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600" dirty="0"/>
            </a:p>
          </p:txBody>
        </p:sp>
        <p:sp>
          <p:nvSpPr>
            <p:cNvPr id="8" name="Rectangle 61"/>
            <p:cNvSpPr/>
            <p:nvPr/>
          </p:nvSpPr>
          <p:spPr bwMode="auto">
            <a:xfrm rot="5400000" flipH="1" flipV="1">
              <a:off x="3980987" y="2656816"/>
              <a:ext cx="709636" cy="75816"/>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600" dirty="0"/>
            </a:p>
          </p:txBody>
        </p:sp>
        <p:sp>
          <p:nvSpPr>
            <p:cNvPr id="9" name="Rectangle 61"/>
            <p:cNvSpPr/>
            <p:nvPr/>
          </p:nvSpPr>
          <p:spPr bwMode="auto">
            <a:xfrm rot="7983152" flipH="1" flipV="1">
              <a:off x="4614053" y="2804256"/>
              <a:ext cx="926585" cy="76820"/>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600" dirty="0"/>
            </a:p>
          </p:txBody>
        </p:sp>
        <p:sp>
          <p:nvSpPr>
            <p:cNvPr id="10" name="Rectangle 61"/>
            <p:cNvSpPr/>
            <p:nvPr/>
          </p:nvSpPr>
          <p:spPr bwMode="auto">
            <a:xfrm rot="20003311" flipV="1">
              <a:off x="4669939" y="3004160"/>
              <a:ext cx="2438432" cy="73695"/>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918CFF">
                    <a:alpha val="0"/>
                  </a:srgbClr>
                </a:gs>
                <a:gs pos="0">
                  <a:srgbClr val="918CFF"/>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1600" dirty="0"/>
            </a:p>
          </p:txBody>
        </p:sp>
        <p:grpSp>
          <p:nvGrpSpPr>
            <p:cNvPr id="11" name="Group 10"/>
            <p:cNvGrpSpPr>
              <a:grpSpLocks noChangeAspect="1"/>
            </p:cNvGrpSpPr>
            <p:nvPr/>
          </p:nvGrpSpPr>
          <p:grpSpPr>
            <a:xfrm>
              <a:off x="3313059" y="2960727"/>
              <a:ext cx="2021206" cy="1612299"/>
              <a:chOff x="5140133" y="1509590"/>
              <a:chExt cx="2021206" cy="1612299"/>
            </a:xfrm>
          </p:grpSpPr>
          <p:grpSp>
            <p:nvGrpSpPr>
              <p:cNvPr id="12" name="Group 11"/>
              <p:cNvGrpSpPr/>
              <p:nvPr/>
            </p:nvGrpSpPr>
            <p:grpSpPr>
              <a:xfrm>
                <a:off x="5337395" y="1509590"/>
                <a:ext cx="1823944" cy="1349379"/>
                <a:chOff x="5027721" y="2973378"/>
                <a:chExt cx="2136559" cy="1580657"/>
              </a:xfrm>
            </p:grpSpPr>
            <p:sp>
              <p:nvSpPr>
                <p:cNvPr id="14" name="Freeform 29"/>
                <p:cNvSpPr>
                  <a:spLocks/>
                </p:cNvSpPr>
                <p:nvPr/>
              </p:nvSpPr>
              <p:spPr bwMode="auto">
                <a:xfrm>
                  <a:off x="5027721" y="2973378"/>
                  <a:ext cx="2136559" cy="1358553"/>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grpSp>
              <p:nvGrpSpPr>
                <p:cNvPr id="15" name="Group 14"/>
                <p:cNvGrpSpPr/>
                <p:nvPr/>
              </p:nvGrpSpPr>
              <p:grpSpPr>
                <a:xfrm>
                  <a:off x="5819630" y="3499518"/>
                  <a:ext cx="966500" cy="1054517"/>
                  <a:chOff x="749839" y="3008091"/>
                  <a:chExt cx="1033728" cy="1127867"/>
                </a:xfrm>
              </p:grpSpPr>
              <p:sp>
                <p:nvSpPr>
                  <p:cNvPr id="16" name="Freeform 15"/>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17"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18"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19"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20"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21"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22"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23"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24"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25"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26"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27"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28"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29"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30"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sp>
                <p:nvSpPr>
                  <p:cNvPr id="31"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prstClr val="white"/>
                      </a:solidFill>
                      <a:latin typeface="Arial"/>
                      <a:ea typeface="ＭＳ Ｐゴシック"/>
                      <a:cs typeface="ＭＳ Ｐゴシック"/>
                    </a:endParaRPr>
                  </a:p>
                </p:txBody>
              </p:sp>
            </p:grpSp>
          </p:grpSp>
          <p:sp>
            <p:nvSpPr>
              <p:cNvPr id="13" name="AutoShape 61"/>
              <p:cNvSpPr>
                <a:spLocks noChangeArrowheads="1"/>
              </p:cNvSpPr>
              <p:nvPr/>
            </p:nvSpPr>
            <p:spPr bwMode="auto">
              <a:xfrm>
                <a:off x="5140133" y="2707836"/>
                <a:ext cx="998687" cy="41405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60960"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eaLnBrk="0" fontAlgn="base" hangingPunct="0">
                  <a:spcBef>
                    <a:spcPct val="0"/>
                  </a:spcBef>
                  <a:spcAft>
                    <a:spcPct val="0"/>
                  </a:spcAft>
                  <a:defRPr/>
                </a:pPr>
                <a:r>
                  <a:rPr lang="en-US" sz="2400" dirty="0">
                    <a:solidFill>
                      <a:schemeClr val="tx1"/>
                    </a:solidFill>
                    <a:ea typeface="ＭＳ Ｐゴシック" pitchFamily="16" charset="-128"/>
                    <a:cs typeface="ＭＳ Ｐゴシック" pitchFamily="-97" charset="-128"/>
                  </a:rPr>
                  <a:t>ArcGIS</a:t>
                </a:r>
                <a:endParaRPr lang="en-US" sz="2667" dirty="0">
                  <a:solidFill>
                    <a:schemeClr val="tx1"/>
                  </a:solidFill>
                  <a:ea typeface="ＭＳ Ｐゴシック" pitchFamily="16" charset="-128"/>
                  <a:cs typeface="ＭＳ Ｐゴシック" pitchFamily="-97" charset="-128"/>
                </a:endParaRPr>
              </a:p>
            </p:txBody>
          </p:sp>
        </p:grpSp>
      </p:grpSp>
      <p:sp>
        <p:nvSpPr>
          <p:cNvPr id="37" name="TextBox 36"/>
          <p:cNvSpPr txBox="1"/>
          <p:nvPr/>
        </p:nvSpPr>
        <p:spPr>
          <a:xfrm>
            <a:off x="7610321" y="3807416"/>
            <a:ext cx="1934307" cy="757609"/>
          </a:xfrm>
          <a:prstGeom prst="rect">
            <a:avLst/>
          </a:prstGeom>
          <a:noFill/>
          <a:effectLst/>
        </p:spPr>
        <p:txBody>
          <a:bodyPr wrap="square" lIns="0" tIns="0" rIns="0" bIns="0" rtlCol="0" anchor="t">
            <a:noAutofit/>
          </a:bodyPr>
          <a:lstStyle/>
          <a:p>
            <a:pPr eaLnBrk="0" hangingPunct="0"/>
            <a:r>
              <a:rPr lang="en-US" sz="2667" dirty="0">
                <a:solidFill>
                  <a:schemeClr val="accent4">
                    <a:lumMod val="20000"/>
                    <a:lumOff val="80000"/>
                    <a:alpha val="40000"/>
                  </a:schemeClr>
                </a:solidFill>
              </a:rPr>
              <a:t>Web GIS</a:t>
            </a:r>
          </a:p>
        </p:txBody>
      </p:sp>
      <p:sp>
        <p:nvSpPr>
          <p:cNvPr id="35" name="AutoShape 61"/>
          <p:cNvSpPr>
            <a:spLocks noChangeArrowheads="1"/>
          </p:cNvSpPr>
          <p:nvPr/>
        </p:nvSpPr>
        <p:spPr bwMode="auto">
          <a:xfrm>
            <a:off x="2153940" y="1292164"/>
            <a:ext cx="1446869" cy="636501"/>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60957"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0" fontAlgn="base" hangingPunct="0">
              <a:spcBef>
                <a:spcPct val="0"/>
              </a:spcBef>
              <a:spcAft>
                <a:spcPct val="0"/>
              </a:spcAft>
              <a:defRPr/>
            </a:pPr>
            <a:r>
              <a:rPr lang="en-US" dirty="0">
                <a:solidFill>
                  <a:schemeClr val="tx1"/>
                </a:solidFill>
                <a:ea typeface="ＭＳ Ｐゴシック" pitchFamily="16" charset="-128"/>
                <a:cs typeface="ＭＳ Ｐゴシック" pitchFamily="-97" charset="-128"/>
              </a:rPr>
              <a:t>Knowledge Workers</a:t>
            </a:r>
          </a:p>
        </p:txBody>
      </p:sp>
      <p:sp>
        <p:nvSpPr>
          <p:cNvPr id="36" name="AutoShape 61"/>
          <p:cNvSpPr>
            <a:spLocks noChangeArrowheads="1"/>
          </p:cNvSpPr>
          <p:nvPr/>
        </p:nvSpPr>
        <p:spPr bwMode="auto">
          <a:xfrm>
            <a:off x="2335432" y="4752773"/>
            <a:ext cx="2127037" cy="84876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60957"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0" fontAlgn="base" hangingPunct="0">
              <a:spcBef>
                <a:spcPct val="0"/>
              </a:spcBef>
              <a:spcAft>
                <a:spcPct val="0"/>
              </a:spcAft>
              <a:defRPr/>
            </a:pPr>
            <a:r>
              <a:rPr lang="en-US" dirty="0">
                <a:solidFill>
                  <a:schemeClr val="tx1"/>
                </a:solidFill>
                <a:ea typeface="ＭＳ Ｐゴシック" pitchFamily="16" charset="-128"/>
                <a:cs typeface="ＭＳ Ｐゴシック" pitchFamily="-97" charset="-128"/>
              </a:rPr>
              <a:t>Professional </a:t>
            </a:r>
            <a:br>
              <a:rPr lang="en-US" dirty="0">
                <a:solidFill>
                  <a:schemeClr val="tx1"/>
                </a:solidFill>
                <a:ea typeface="ＭＳ Ｐゴシック" pitchFamily="16" charset="-128"/>
                <a:cs typeface="ＭＳ Ｐゴシック" pitchFamily="-97" charset="-128"/>
              </a:rPr>
            </a:br>
            <a:r>
              <a:rPr lang="en-US" dirty="0">
                <a:solidFill>
                  <a:schemeClr val="tx1"/>
                </a:solidFill>
                <a:ea typeface="ＭＳ Ｐゴシック" pitchFamily="16" charset="-128"/>
                <a:cs typeface="ＭＳ Ｐゴシック" pitchFamily="-97" charset="-128"/>
              </a:rPr>
              <a:t>GIS</a:t>
            </a:r>
          </a:p>
        </p:txBody>
      </p:sp>
      <p:sp>
        <p:nvSpPr>
          <p:cNvPr id="38" name="AutoShape 61"/>
          <p:cNvSpPr>
            <a:spLocks noChangeArrowheads="1"/>
          </p:cNvSpPr>
          <p:nvPr/>
        </p:nvSpPr>
        <p:spPr bwMode="auto">
          <a:xfrm>
            <a:off x="6991869" y="1291061"/>
            <a:ext cx="1378323" cy="636499"/>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60957"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0" fontAlgn="base" hangingPunct="0">
              <a:spcBef>
                <a:spcPct val="0"/>
              </a:spcBef>
              <a:spcAft>
                <a:spcPct val="0"/>
              </a:spcAft>
              <a:defRPr/>
            </a:pPr>
            <a:r>
              <a:rPr lang="en-US" dirty="0">
                <a:solidFill>
                  <a:schemeClr val="tx1"/>
                </a:solidFill>
                <a:ea typeface="ＭＳ Ｐゴシック" pitchFamily="16" charset="-128"/>
                <a:cs typeface="ＭＳ Ｐゴシック" pitchFamily="-97" charset="-128"/>
              </a:rPr>
              <a:t>Work</a:t>
            </a:r>
            <a:br>
              <a:rPr lang="en-US" dirty="0">
                <a:solidFill>
                  <a:schemeClr val="tx1"/>
                </a:solidFill>
                <a:ea typeface="ＭＳ Ｐゴシック" pitchFamily="16" charset="-128"/>
                <a:cs typeface="ＭＳ Ｐゴシック" pitchFamily="-97" charset="-128"/>
              </a:rPr>
            </a:br>
            <a:r>
              <a:rPr lang="en-US" dirty="0">
                <a:solidFill>
                  <a:schemeClr val="tx1"/>
                </a:solidFill>
                <a:ea typeface="ＭＳ Ｐゴシック" pitchFamily="16" charset="-128"/>
                <a:cs typeface="ＭＳ Ｐゴシック" pitchFamily="-97" charset="-128"/>
              </a:rPr>
              <a:t>Anywhere</a:t>
            </a:r>
          </a:p>
        </p:txBody>
      </p:sp>
      <p:sp>
        <p:nvSpPr>
          <p:cNvPr id="39" name="AutoShape 61"/>
          <p:cNvSpPr>
            <a:spLocks noChangeArrowheads="1"/>
          </p:cNvSpPr>
          <p:nvPr/>
        </p:nvSpPr>
        <p:spPr bwMode="auto">
          <a:xfrm>
            <a:off x="5233169" y="1292163"/>
            <a:ext cx="1589859" cy="636500"/>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60957"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0" fontAlgn="base" hangingPunct="0">
              <a:spcBef>
                <a:spcPct val="0"/>
              </a:spcBef>
              <a:spcAft>
                <a:spcPct val="0"/>
              </a:spcAft>
              <a:defRPr/>
            </a:pPr>
            <a:r>
              <a:rPr lang="en-US" dirty="0">
                <a:solidFill>
                  <a:schemeClr val="tx1"/>
                </a:solidFill>
                <a:ea typeface="ＭＳ Ｐゴシック" pitchFamily="16" charset="-128"/>
                <a:cs typeface="ＭＳ Ｐゴシック" pitchFamily="-97" charset="-128"/>
              </a:rPr>
              <a:t>Public</a:t>
            </a:r>
          </a:p>
          <a:p>
            <a:pPr algn="ctr" eaLnBrk="0" fontAlgn="base" hangingPunct="0">
              <a:spcBef>
                <a:spcPct val="0"/>
              </a:spcBef>
              <a:spcAft>
                <a:spcPct val="0"/>
              </a:spcAft>
              <a:defRPr/>
            </a:pPr>
            <a:r>
              <a:rPr lang="en-US" dirty="0">
                <a:solidFill>
                  <a:schemeClr val="tx1"/>
                </a:solidFill>
                <a:ea typeface="ＭＳ Ｐゴシック" pitchFamily="16" charset="-128"/>
                <a:cs typeface="ＭＳ Ｐゴシック" pitchFamily="-97" charset="-128"/>
              </a:rPr>
              <a:t>Engagement</a:t>
            </a:r>
          </a:p>
        </p:txBody>
      </p:sp>
      <p:sp>
        <p:nvSpPr>
          <p:cNvPr id="40" name="AutoShape 61"/>
          <p:cNvSpPr>
            <a:spLocks noChangeArrowheads="1"/>
          </p:cNvSpPr>
          <p:nvPr/>
        </p:nvSpPr>
        <p:spPr bwMode="auto">
          <a:xfrm>
            <a:off x="3766273" y="1292163"/>
            <a:ext cx="1299259" cy="636500"/>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60957"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0" fontAlgn="base" hangingPunct="0">
              <a:spcBef>
                <a:spcPct val="0"/>
              </a:spcBef>
              <a:spcAft>
                <a:spcPct val="0"/>
              </a:spcAft>
              <a:defRPr/>
            </a:pPr>
            <a:r>
              <a:rPr lang="en-US" dirty="0">
                <a:solidFill>
                  <a:schemeClr val="tx1"/>
                </a:solidFill>
                <a:ea typeface="ＭＳ Ｐゴシック" pitchFamily="16" charset="-128"/>
                <a:cs typeface="ＭＳ Ｐゴシック" pitchFamily="-97" charset="-128"/>
              </a:rPr>
              <a:t>Executive Access</a:t>
            </a:r>
          </a:p>
        </p:txBody>
      </p:sp>
      <p:sp>
        <p:nvSpPr>
          <p:cNvPr id="41" name="AutoShape 61"/>
          <p:cNvSpPr>
            <a:spLocks noChangeArrowheads="1"/>
          </p:cNvSpPr>
          <p:nvPr/>
        </p:nvSpPr>
        <p:spPr bwMode="auto">
          <a:xfrm>
            <a:off x="8536932" y="1291840"/>
            <a:ext cx="1451749" cy="636499"/>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60957"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0" fontAlgn="base" hangingPunct="0">
              <a:spcBef>
                <a:spcPct val="0"/>
              </a:spcBef>
              <a:spcAft>
                <a:spcPct val="0"/>
              </a:spcAft>
              <a:defRPr/>
            </a:pPr>
            <a:r>
              <a:rPr lang="en-US" dirty="0">
                <a:solidFill>
                  <a:schemeClr val="tx1"/>
                </a:solidFill>
                <a:ea typeface="ＭＳ Ｐゴシック" pitchFamily="16" charset="-128"/>
                <a:cs typeface="ＭＳ Ｐゴシック" pitchFamily="-97" charset="-128"/>
              </a:rPr>
              <a:t>Enterprise</a:t>
            </a:r>
          </a:p>
          <a:p>
            <a:pPr algn="ctr" eaLnBrk="0" fontAlgn="base" hangingPunct="0">
              <a:spcBef>
                <a:spcPct val="0"/>
              </a:spcBef>
              <a:spcAft>
                <a:spcPct val="0"/>
              </a:spcAft>
              <a:defRPr/>
            </a:pPr>
            <a:r>
              <a:rPr lang="en-US" dirty="0">
                <a:solidFill>
                  <a:schemeClr val="tx1"/>
                </a:solidFill>
                <a:ea typeface="ＭＳ Ｐゴシック" pitchFamily="16" charset="-128"/>
                <a:cs typeface="ＭＳ Ｐゴシック" pitchFamily="-97" charset="-128"/>
              </a:rPr>
              <a:t>Integration</a:t>
            </a:r>
          </a:p>
        </p:txBody>
      </p:sp>
      <p:grpSp>
        <p:nvGrpSpPr>
          <p:cNvPr id="42" name="Group 41"/>
          <p:cNvGrpSpPr>
            <a:grpSpLocks noChangeAspect="1"/>
          </p:cNvGrpSpPr>
          <p:nvPr/>
        </p:nvGrpSpPr>
        <p:grpSpPr>
          <a:xfrm>
            <a:off x="4007478" y="1851299"/>
            <a:ext cx="858511" cy="823664"/>
            <a:chOff x="11009639" y="2129418"/>
            <a:chExt cx="860425" cy="825500"/>
          </a:xfrm>
        </p:grpSpPr>
        <p:sp useBgFill="1">
          <p:nvSpPr>
            <p:cNvPr id="43" name="Freeform 38"/>
            <p:cNvSpPr>
              <a:spLocks/>
            </p:cNvSpPr>
            <p:nvPr/>
          </p:nvSpPr>
          <p:spPr bwMode="auto">
            <a:xfrm>
              <a:off x="11009639" y="2129418"/>
              <a:ext cx="860425" cy="825500"/>
            </a:xfrm>
            <a:custGeom>
              <a:avLst/>
              <a:gdLst>
                <a:gd name="T0" fmla="*/ 1095 w 2714"/>
                <a:gd name="T1" fmla="*/ 46 h 2598"/>
                <a:gd name="T2" fmla="*/ 1190 w 2714"/>
                <a:gd name="T3" fmla="*/ 201 h 2598"/>
                <a:gd name="T4" fmla="*/ 1224 w 2714"/>
                <a:gd name="T5" fmla="*/ 335 h 2598"/>
                <a:gd name="T6" fmla="*/ 1249 w 2714"/>
                <a:gd name="T7" fmla="*/ 364 h 2598"/>
                <a:gd name="T8" fmla="*/ 1281 w 2714"/>
                <a:gd name="T9" fmla="*/ 412 h 2598"/>
                <a:gd name="T10" fmla="*/ 1353 w 2714"/>
                <a:gd name="T11" fmla="*/ 532 h 2598"/>
                <a:gd name="T12" fmla="*/ 1473 w 2714"/>
                <a:gd name="T13" fmla="*/ 678 h 2598"/>
                <a:gd name="T14" fmla="*/ 1537 w 2714"/>
                <a:gd name="T15" fmla="*/ 554 h 2598"/>
                <a:gd name="T16" fmla="*/ 1621 w 2714"/>
                <a:gd name="T17" fmla="*/ 375 h 2598"/>
                <a:gd name="T18" fmla="*/ 1814 w 2714"/>
                <a:gd name="T19" fmla="*/ 323 h 2598"/>
                <a:gd name="T20" fmla="*/ 1974 w 2714"/>
                <a:gd name="T21" fmla="*/ 436 h 2598"/>
                <a:gd name="T22" fmla="*/ 1999 w 2714"/>
                <a:gd name="T23" fmla="*/ 610 h 2598"/>
                <a:gd name="T24" fmla="*/ 2102 w 2714"/>
                <a:gd name="T25" fmla="*/ 688 h 2598"/>
                <a:gd name="T26" fmla="*/ 2205 w 2714"/>
                <a:gd name="T27" fmla="*/ 763 h 2598"/>
                <a:gd name="T28" fmla="*/ 2248 w 2714"/>
                <a:gd name="T29" fmla="*/ 905 h 2598"/>
                <a:gd name="T30" fmla="*/ 2332 w 2714"/>
                <a:gd name="T31" fmla="*/ 1037 h 2598"/>
                <a:gd name="T32" fmla="*/ 2445 w 2714"/>
                <a:gd name="T33" fmla="*/ 1178 h 2598"/>
                <a:gd name="T34" fmla="*/ 2475 w 2714"/>
                <a:gd name="T35" fmla="*/ 1312 h 2598"/>
                <a:gd name="T36" fmla="*/ 2559 w 2714"/>
                <a:gd name="T37" fmla="*/ 1416 h 2598"/>
                <a:gd name="T38" fmla="*/ 2584 w 2714"/>
                <a:gd name="T39" fmla="*/ 1512 h 2598"/>
                <a:gd name="T40" fmla="*/ 2662 w 2714"/>
                <a:gd name="T41" fmla="*/ 1576 h 2598"/>
                <a:gd name="T42" fmla="*/ 2698 w 2714"/>
                <a:gd name="T43" fmla="*/ 1740 h 2598"/>
                <a:gd name="T44" fmla="*/ 2714 w 2714"/>
                <a:gd name="T45" fmla="*/ 2062 h 2598"/>
                <a:gd name="T46" fmla="*/ 2642 w 2714"/>
                <a:gd name="T47" fmla="*/ 2280 h 2598"/>
                <a:gd name="T48" fmla="*/ 2440 w 2714"/>
                <a:gd name="T49" fmla="*/ 2427 h 2598"/>
                <a:gd name="T50" fmla="*/ 2151 w 2714"/>
                <a:gd name="T51" fmla="*/ 2462 h 2598"/>
                <a:gd name="T52" fmla="*/ 1873 w 2714"/>
                <a:gd name="T53" fmla="*/ 2371 h 2598"/>
                <a:gd name="T54" fmla="*/ 1804 w 2714"/>
                <a:gd name="T55" fmla="*/ 2546 h 2598"/>
                <a:gd name="T56" fmla="*/ 1640 w 2714"/>
                <a:gd name="T57" fmla="*/ 2594 h 2598"/>
                <a:gd name="T58" fmla="*/ 1505 w 2714"/>
                <a:gd name="T59" fmla="*/ 2486 h 2598"/>
                <a:gd name="T60" fmla="*/ 1480 w 2714"/>
                <a:gd name="T61" fmla="*/ 1959 h 2598"/>
                <a:gd name="T62" fmla="*/ 1234 w 2714"/>
                <a:gd name="T63" fmla="*/ 1959 h 2598"/>
                <a:gd name="T64" fmla="*/ 1209 w 2714"/>
                <a:gd name="T65" fmla="*/ 2486 h 2598"/>
                <a:gd name="T66" fmla="*/ 1074 w 2714"/>
                <a:gd name="T67" fmla="*/ 2594 h 2598"/>
                <a:gd name="T68" fmla="*/ 910 w 2714"/>
                <a:gd name="T69" fmla="*/ 2546 h 2598"/>
                <a:gd name="T70" fmla="*/ 841 w 2714"/>
                <a:gd name="T71" fmla="*/ 2371 h 2598"/>
                <a:gd name="T72" fmla="*/ 563 w 2714"/>
                <a:gd name="T73" fmla="*/ 2462 h 2598"/>
                <a:gd name="T74" fmla="*/ 274 w 2714"/>
                <a:gd name="T75" fmla="*/ 2427 h 2598"/>
                <a:gd name="T76" fmla="*/ 72 w 2714"/>
                <a:gd name="T77" fmla="*/ 2280 h 2598"/>
                <a:gd name="T78" fmla="*/ 0 w 2714"/>
                <a:gd name="T79" fmla="*/ 2063 h 2598"/>
                <a:gd name="T80" fmla="*/ 16 w 2714"/>
                <a:gd name="T81" fmla="*/ 1744 h 2598"/>
                <a:gd name="T82" fmla="*/ 49 w 2714"/>
                <a:gd name="T83" fmla="*/ 1582 h 2598"/>
                <a:gd name="T84" fmla="*/ 113 w 2714"/>
                <a:gd name="T85" fmla="*/ 1518 h 2598"/>
                <a:gd name="T86" fmla="*/ 149 w 2714"/>
                <a:gd name="T87" fmla="*/ 1445 h 2598"/>
                <a:gd name="T88" fmla="*/ 218 w 2714"/>
                <a:gd name="T89" fmla="*/ 1326 h 2598"/>
                <a:gd name="T90" fmla="*/ 260 w 2714"/>
                <a:gd name="T91" fmla="*/ 1213 h 2598"/>
                <a:gd name="T92" fmla="*/ 360 w 2714"/>
                <a:gd name="T93" fmla="*/ 1052 h 2598"/>
                <a:gd name="T94" fmla="*/ 546 w 2714"/>
                <a:gd name="T95" fmla="*/ 1006 h 2598"/>
                <a:gd name="T96" fmla="*/ 674 w 2714"/>
                <a:gd name="T97" fmla="*/ 1056 h 2598"/>
                <a:gd name="T98" fmla="*/ 618 w 2714"/>
                <a:gd name="T99" fmla="*/ 843 h 2598"/>
                <a:gd name="T100" fmla="*/ 607 w 2714"/>
                <a:gd name="T101" fmla="*/ 610 h 2598"/>
                <a:gd name="T102" fmla="*/ 632 w 2714"/>
                <a:gd name="T103" fmla="*/ 398 h 2598"/>
                <a:gd name="T104" fmla="*/ 715 w 2714"/>
                <a:gd name="T105" fmla="*/ 274 h 2598"/>
                <a:gd name="T106" fmla="*/ 759 w 2714"/>
                <a:gd name="T107" fmla="*/ 98 h 2598"/>
                <a:gd name="T108" fmla="*/ 914 w 2714"/>
                <a:gd name="T109" fmla="*/ 3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4" h="2598">
                  <a:moveTo>
                    <a:pt x="953" y="0"/>
                  </a:moveTo>
                  <a:lnTo>
                    <a:pt x="992" y="3"/>
                  </a:lnTo>
                  <a:lnTo>
                    <a:pt x="1028" y="13"/>
                  </a:lnTo>
                  <a:lnTo>
                    <a:pt x="1063" y="27"/>
                  </a:lnTo>
                  <a:lnTo>
                    <a:pt x="1095" y="46"/>
                  </a:lnTo>
                  <a:lnTo>
                    <a:pt x="1122" y="71"/>
                  </a:lnTo>
                  <a:lnTo>
                    <a:pt x="1147" y="98"/>
                  </a:lnTo>
                  <a:lnTo>
                    <a:pt x="1166" y="130"/>
                  </a:lnTo>
                  <a:lnTo>
                    <a:pt x="1180" y="165"/>
                  </a:lnTo>
                  <a:lnTo>
                    <a:pt x="1190" y="201"/>
                  </a:lnTo>
                  <a:lnTo>
                    <a:pt x="1193" y="240"/>
                  </a:lnTo>
                  <a:lnTo>
                    <a:pt x="1190" y="275"/>
                  </a:lnTo>
                  <a:lnTo>
                    <a:pt x="1183" y="308"/>
                  </a:lnTo>
                  <a:lnTo>
                    <a:pt x="1203" y="320"/>
                  </a:lnTo>
                  <a:lnTo>
                    <a:pt x="1224" y="335"/>
                  </a:lnTo>
                  <a:lnTo>
                    <a:pt x="1242" y="353"/>
                  </a:lnTo>
                  <a:lnTo>
                    <a:pt x="1243" y="355"/>
                  </a:lnTo>
                  <a:lnTo>
                    <a:pt x="1245" y="357"/>
                  </a:lnTo>
                  <a:lnTo>
                    <a:pt x="1247" y="360"/>
                  </a:lnTo>
                  <a:lnTo>
                    <a:pt x="1249" y="364"/>
                  </a:lnTo>
                  <a:lnTo>
                    <a:pt x="1253" y="369"/>
                  </a:lnTo>
                  <a:lnTo>
                    <a:pt x="1258" y="376"/>
                  </a:lnTo>
                  <a:lnTo>
                    <a:pt x="1264" y="386"/>
                  </a:lnTo>
                  <a:lnTo>
                    <a:pt x="1271" y="397"/>
                  </a:lnTo>
                  <a:lnTo>
                    <a:pt x="1281" y="412"/>
                  </a:lnTo>
                  <a:lnTo>
                    <a:pt x="1291" y="428"/>
                  </a:lnTo>
                  <a:lnTo>
                    <a:pt x="1304" y="449"/>
                  </a:lnTo>
                  <a:lnTo>
                    <a:pt x="1318" y="473"/>
                  </a:lnTo>
                  <a:lnTo>
                    <a:pt x="1334" y="501"/>
                  </a:lnTo>
                  <a:lnTo>
                    <a:pt x="1353" y="532"/>
                  </a:lnTo>
                  <a:lnTo>
                    <a:pt x="1375" y="569"/>
                  </a:lnTo>
                  <a:lnTo>
                    <a:pt x="1399" y="610"/>
                  </a:lnTo>
                  <a:lnTo>
                    <a:pt x="1427" y="656"/>
                  </a:lnTo>
                  <a:lnTo>
                    <a:pt x="1457" y="708"/>
                  </a:lnTo>
                  <a:lnTo>
                    <a:pt x="1473" y="678"/>
                  </a:lnTo>
                  <a:lnTo>
                    <a:pt x="1492" y="651"/>
                  </a:lnTo>
                  <a:lnTo>
                    <a:pt x="1517" y="628"/>
                  </a:lnTo>
                  <a:lnTo>
                    <a:pt x="1544" y="610"/>
                  </a:lnTo>
                  <a:lnTo>
                    <a:pt x="1540" y="582"/>
                  </a:lnTo>
                  <a:lnTo>
                    <a:pt x="1537" y="554"/>
                  </a:lnTo>
                  <a:lnTo>
                    <a:pt x="1541" y="512"/>
                  </a:lnTo>
                  <a:lnTo>
                    <a:pt x="1552" y="472"/>
                  </a:lnTo>
                  <a:lnTo>
                    <a:pt x="1570" y="436"/>
                  </a:lnTo>
                  <a:lnTo>
                    <a:pt x="1593" y="403"/>
                  </a:lnTo>
                  <a:lnTo>
                    <a:pt x="1621" y="375"/>
                  </a:lnTo>
                  <a:lnTo>
                    <a:pt x="1653" y="352"/>
                  </a:lnTo>
                  <a:lnTo>
                    <a:pt x="1691" y="334"/>
                  </a:lnTo>
                  <a:lnTo>
                    <a:pt x="1729" y="323"/>
                  </a:lnTo>
                  <a:lnTo>
                    <a:pt x="1772" y="320"/>
                  </a:lnTo>
                  <a:lnTo>
                    <a:pt x="1814" y="323"/>
                  </a:lnTo>
                  <a:lnTo>
                    <a:pt x="1854" y="334"/>
                  </a:lnTo>
                  <a:lnTo>
                    <a:pt x="1890" y="352"/>
                  </a:lnTo>
                  <a:lnTo>
                    <a:pt x="1923" y="375"/>
                  </a:lnTo>
                  <a:lnTo>
                    <a:pt x="1951" y="403"/>
                  </a:lnTo>
                  <a:lnTo>
                    <a:pt x="1974" y="436"/>
                  </a:lnTo>
                  <a:lnTo>
                    <a:pt x="1992" y="472"/>
                  </a:lnTo>
                  <a:lnTo>
                    <a:pt x="2003" y="512"/>
                  </a:lnTo>
                  <a:lnTo>
                    <a:pt x="2006" y="554"/>
                  </a:lnTo>
                  <a:lnTo>
                    <a:pt x="2004" y="583"/>
                  </a:lnTo>
                  <a:lnTo>
                    <a:pt x="1999" y="610"/>
                  </a:lnTo>
                  <a:lnTo>
                    <a:pt x="2028" y="630"/>
                  </a:lnTo>
                  <a:lnTo>
                    <a:pt x="2052" y="655"/>
                  </a:lnTo>
                  <a:lnTo>
                    <a:pt x="2073" y="684"/>
                  </a:lnTo>
                  <a:lnTo>
                    <a:pt x="2087" y="685"/>
                  </a:lnTo>
                  <a:lnTo>
                    <a:pt x="2102" y="688"/>
                  </a:lnTo>
                  <a:lnTo>
                    <a:pt x="2119" y="694"/>
                  </a:lnTo>
                  <a:lnTo>
                    <a:pt x="2147" y="707"/>
                  </a:lnTo>
                  <a:lnTo>
                    <a:pt x="2170" y="722"/>
                  </a:lnTo>
                  <a:lnTo>
                    <a:pt x="2189" y="742"/>
                  </a:lnTo>
                  <a:lnTo>
                    <a:pt x="2205" y="763"/>
                  </a:lnTo>
                  <a:lnTo>
                    <a:pt x="2218" y="788"/>
                  </a:lnTo>
                  <a:lnTo>
                    <a:pt x="2229" y="814"/>
                  </a:lnTo>
                  <a:lnTo>
                    <a:pt x="2236" y="842"/>
                  </a:lnTo>
                  <a:lnTo>
                    <a:pt x="2243" y="872"/>
                  </a:lnTo>
                  <a:lnTo>
                    <a:pt x="2248" y="905"/>
                  </a:lnTo>
                  <a:lnTo>
                    <a:pt x="2253" y="939"/>
                  </a:lnTo>
                  <a:lnTo>
                    <a:pt x="2257" y="973"/>
                  </a:lnTo>
                  <a:lnTo>
                    <a:pt x="2261" y="1010"/>
                  </a:lnTo>
                  <a:lnTo>
                    <a:pt x="2298" y="1021"/>
                  </a:lnTo>
                  <a:lnTo>
                    <a:pt x="2332" y="1037"/>
                  </a:lnTo>
                  <a:lnTo>
                    <a:pt x="2362" y="1057"/>
                  </a:lnTo>
                  <a:lnTo>
                    <a:pt x="2390" y="1083"/>
                  </a:lnTo>
                  <a:lnTo>
                    <a:pt x="2413" y="1112"/>
                  </a:lnTo>
                  <a:lnTo>
                    <a:pt x="2432" y="1143"/>
                  </a:lnTo>
                  <a:lnTo>
                    <a:pt x="2445" y="1178"/>
                  </a:lnTo>
                  <a:lnTo>
                    <a:pt x="2455" y="1216"/>
                  </a:lnTo>
                  <a:lnTo>
                    <a:pt x="2457" y="1254"/>
                  </a:lnTo>
                  <a:lnTo>
                    <a:pt x="2456" y="1278"/>
                  </a:lnTo>
                  <a:lnTo>
                    <a:pt x="2452" y="1303"/>
                  </a:lnTo>
                  <a:lnTo>
                    <a:pt x="2475" y="1312"/>
                  </a:lnTo>
                  <a:lnTo>
                    <a:pt x="2496" y="1326"/>
                  </a:lnTo>
                  <a:lnTo>
                    <a:pt x="2515" y="1343"/>
                  </a:lnTo>
                  <a:lnTo>
                    <a:pt x="2533" y="1366"/>
                  </a:lnTo>
                  <a:lnTo>
                    <a:pt x="2548" y="1390"/>
                  </a:lnTo>
                  <a:lnTo>
                    <a:pt x="2559" y="1416"/>
                  </a:lnTo>
                  <a:lnTo>
                    <a:pt x="2565" y="1445"/>
                  </a:lnTo>
                  <a:lnTo>
                    <a:pt x="2567" y="1476"/>
                  </a:lnTo>
                  <a:lnTo>
                    <a:pt x="2566" y="1507"/>
                  </a:lnTo>
                  <a:lnTo>
                    <a:pt x="2575" y="1509"/>
                  </a:lnTo>
                  <a:lnTo>
                    <a:pt x="2584" y="1512"/>
                  </a:lnTo>
                  <a:lnTo>
                    <a:pt x="2604" y="1519"/>
                  </a:lnTo>
                  <a:lnTo>
                    <a:pt x="2621" y="1529"/>
                  </a:lnTo>
                  <a:lnTo>
                    <a:pt x="2636" y="1541"/>
                  </a:lnTo>
                  <a:lnTo>
                    <a:pt x="2650" y="1557"/>
                  </a:lnTo>
                  <a:lnTo>
                    <a:pt x="2662" y="1576"/>
                  </a:lnTo>
                  <a:lnTo>
                    <a:pt x="2671" y="1599"/>
                  </a:lnTo>
                  <a:lnTo>
                    <a:pt x="2680" y="1627"/>
                  </a:lnTo>
                  <a:lnTo>
                    <a:pt x="2687" y="1659"/>
                  </a:lnTo>
                  <a:lnTo>
                    <a:pt x="2693" y="1697"/>
                  </a:lnTo>
                  <a:lnTo>
                    <a:pt x="2698" y="1740"/>
                  </a:lnTo>
                  <a:lnTo>
                    <a:pt x="2703" y="1790"/>
                  </a:lnTo>
                  <a:lnTo>
                    <a:pt x="2706" y="1847"/>
                  </a:lnTo>
                  <a:lnTo>
                    <a:pt x="2709" y="1911"/>
                  </a:lnTo>
                  <a:lnTo>
                    <a:pt x="2711" y="1982"/>
                  </a:lnTo>
                  <a:lnTo>
                    <a:pt x="2714" y="2062"/>
                  </a:lnTo>
                  <a:lnTo>
                    <a:pt x="2712" y="2108"/>
                  </a:lnTo>
                  <a:lnTo>
                    <a:pt x="2704" y="2154"/>
                  </a:lnTo>
                  <a:lnTo>
                    <a:pt x="2689" y="2197"/>
                  </a:lnTo>
                  <a:lnTo>
                    <a:pt x="2669" y="2240"/>
                  </a:lnTo>
                  <a:lnTo>
                    <a:pt x="2642" y="2280"/>
                  </a:lnTo>
                  <a:lnTo>
                    <a:pt x="2611" y="2317"/>
                  </a:lnTo>
                  <a:lnTo>
                    <a:pt x="2573" y="2351"/>
                  </a:lnTo>
                  <a:lnTo>
                    <a:pt x="2533" y="2380"/>
                  </a:lnTo>
                  <a:lnTo>
                    <a:pt x="2489" y="2405"/>
                  </a:lnTo>
                  <a:lnTo>
                    <a:pt x="2440" y="2427"/>
                  </a:lnTo>
                  <a:lnTo>
                    <a:pt x="2390" y="2444"/>
                  </a:lnTo>
                  <a:lnTo>
                    <a:pt x="2336" y="2456"/>
                  </a:lnTo>
                  <a:lnTo>
                    <a:pt x="2281" y="2463"/>
                  </a:lnTo>
                  <a:lnTo>
                    <a:pt x="2224" y="2466"/>
                  </a:lnTo>
                  <a:lnTo>
                    <a:pt x="2151" y="2462"/>
                  </a:lnTo>
                  <a:lnTo>
                    <a:pt x="2080" y="2450"/>
                  </a:lnTo>
                  <a:lnTo>
                    <a:pt x="2010" y="2431"/>
                  </a:lnTo>
                  <a:lnTo>
                    <a:pt x="1941" y="2404"/>
                  </a:lnTo>
                  <a:lnTo>
                    <a:pt x="1873" y="2370"/>
                  </a:lnTo>
                  <a:lnTo>
                    <a:pt x="1873" y="2371"/>
                  </a:lnTo>
                  <a:lnTo>
                    <a:pt x="1871" y="2413"/>
                  </a:lnTo>
                  <a:lnTo>
                    <a:pt x="1861" y="2451"/>
                  </a:lnTo>
                  <a:lnTo>
                    <a:pt x="1847" y="2486"/>
                  </a:lnTo>
                  <a:lnTo>
                    <a:pt x="1827" y="2518"/>
                  </a:lnTo>
                  <a:lnTo>
                    <a:pt x="1804" y="2546"/>
                  </a:lnTo>
                  <a:lnTo>
                    <a:pt x="1777" y="2567"/>
                  </a:lnTo>
                  <a:lnTo>
                    <a:pt x="1745" y="2584"/>
                  </a:lnTo>
                  <a:lnTo>
                    <a:pt x="1711" y="2594"/>
                  </a:lnTo>
                  <a:lnTo>
                    <a:pt x="1676" y="2598"/>
                  </a:lnTo>
                  <a:lnTo>
                    <a:pt x="1640" y="2594"/>
                  </a:lnTo>
                  <a:lnTo>
                    <a:pt x="1606" y="2584"/>
                  </a:lnTo>
                  <a:lnTo>
                    <a:pt x="1576" y="2567"/>
                  </a:lnTo>
                  <a:lnTo>
                    <a:pt x="1548" y="2546"/>
                  </a:lnTo>
                  <a:lnTo>
                    <a:pt x="1524" y="2518"/>
                  </a:lnTo>
                  <a:lnTo>
                    <a:pt x="1505" y="2486"/>
                  </a:lnTo>
                  <a:lnTo>
                    <a:pt x="1490" y="2451"/>
                  </a:lnTo>
                  <a:lnTo>
                    <a:pt x="1482" y="2413"/>
                  </a:lnTo>
                  <a:lnTo>
                    <a:pt x="1478" y="2371"/>
                  </a:lnTo>
                  <a:lnTo>
                    <a:pt x="1478" y="1995"/>
                  </a:lnTo>
                  <a:lnTo>
                    <a:pt x="1480" y="1959"/>
                  </a:lnTo>
                  <a:lnTo>
                    <a:pt x="1488" y="1925"/>
                  </a:lnTo>
                  <a:lnTo>
                    <a:pt x="1498" y="1894"/>
                  </a:lnTo>
                  <a:lnTo>
                    <a:pt x="1216" y="1894"/>
                  </a:lnTo>
                  <a:lnTo>
                    <a:pt x="1226" y="1925"/>
                  </a:lnTo>
                  <a:lnTo>
                    <a:pt x="1234" y="1959"/>
                  </a:lnTo>
                  <a:lnTo>
                    <a:pt x="1236" y="1995"/>
                  </a:lnTo>
                  <a:lnTo>
                    <a:pt x="1236" y="2371"/>
                  </a:lnTo>
                  <a:lnTo>
                    <a:pt x="1232" y="2413"/>
                  </a:lnTo>
                  <a:lnTo>
                    <a:pt x="1224" y="2451"/>
                  </a:lnTo>
                  <a:lnTo>
                    <a:pt x="1209" y="2486"/>
                  </a:lnTo>
                  <a:lnTo>
                    <a:pt x="1190" y="2518"/>
                  </a:lnTo>
                  <a:lnTo>
                    <a:pt x="1166" y="2546"/>
                  </a:lnTo>
                  <a:lnTo>
                    <a:pt x="1138" y="2567"/>
                  </a:lnTo>
                  <a:lnTo>
                    <a:pt x="1108" y="2584"/>
                  </a:lnTo>
                  <a:lnTo>
                    <a:pt x="1074" y="2594"/>
                  </a:lnTo>
                  <a:lnTo>
                    <a:pt x="1038" y="2598"/>
                  </a:lnTo>
                  <a:lnTo>
                    <a:pt x="1003" y="2594"/>
                  </a:lnTo>
                  <a:lnTo>
                    <a:pt x="969" y="2584"/>
                  </a:lnTo>
                  <a:lnTo>
                    <a:pt x="937" y="2567"/>
                  </a:lnTo>
                  <a:lnTo>
                    <a:pt x="910" y="2546"/>
                  </a:lnTo>
                  <a:lnTo>
                    <a:pt x="887" y="2518"/>
                  </a:lnTo>
                  <a:lnTo>
                    <a:pt x="867" y="2486"/>
                  </a:lnTo>
                  <a:lnTo>
                    <a:pt x="853" y="2451"/>
                  </a:lnTo>
                  <a:lnTo>
                    <a:pt x="843" y="2413"/>
                  </a:lnTo>
                  <a:lnTo>
                    <a:pt x="841" y="2371"/>
                  </a:lnTo>
                  <a:lnTo>
                    <a:pt x="841" y="2370"/>
                  </a:lnTo>
                  <a:lnTo>
                    <a:pt x="773" y="2404"/>
                  </a:lnTo>
                  <a:lnTo>
                    <a:pt x="704" y="2431"/>
                  </a:lnTo>
                  <a:lnTo>
                    <a:pt x="634" y="2450"/>
                  </a:lnTo>
                  <a:lnTo>
                    <a:pt x="563" y="2462"/>
                  </a:lnTo>
                  <a:lnTo>
                    <a:pt x="490" y="2466"/>
                  </a:lnTo>
                  <a:lnTo>
                    <a:pt x="433" y="2463"/>
                  </a:lnTo>
                  <a:lnTo>
                    <a:pt x="378" y="2456"/>
                  </a:lnTo>
                  <a:lnTo>
                    <a:pt x="324" y="2444"/>
                  </a:lnTo>
                  <a:lnTo>
                    <a:pt x="274" y="2427"/>
                  </a:lnTo>
                  <a:lnTo>
                    <a:pt x="225" y="2405"/>
                  </a:lnTo>
                  <a:lnTo>
                    <a:pt x="181" y="2380"/>
                  </a:lnTo>
                  <a:lnTo>
                    <a:pt x="141" y="2351"/>
                  </a:lnTo>
                  <a:lnTo>
                    <a:pt x="103" y="2317"/>
                  </a:lnTo>
                  <a:lnTo>
                    <a:pt x="72" y="2280"/>
                  </a:lnTo>
                  <a:lnTo>
                    <a:pt x="45" y="2240"/>
                  </a:lnTo>
                  <a:lnTo>
                    <a:pt x="25" y="2199"/>
                  </a:lnTo>
                  <a:lnTo>
                    <a:pt x="10" y="2154"/>
                  </a:lnTo>
                  <a:lnTo>
                    <a:pt x="2" y="2109"/>
                  </a:lnTo>
                  <a:lnTo>
                    <a:pt x="0" y="2063"/>
                  </a:lnTo>
                  <a:lnTo>
                    <a:pt x="3" y="1983"/>
                  </a:lnTo>
                  <a:lnTo>
                    <a:pt x="5" y="1913"/>
                  </a:lnTo>
                  <a:lnTo>
                    <a:pt x="8" y="1850"/>
                  </a:lnTo>
                  <a:lnTo>
                    <a:pt x="11" y="1794"/>
                  </a:lnTo>
                  <a:lnTo>
                    <a:pt x="16" y="1744"/>
                  </a:lnTo>
                  <a:lnTo>
                    <a:pt x="20" y="1702"/>
                  </a:lnTo>
                  <a:lnTo>
                    <a:pt x="26" y="1664"/>
                  </a:lnTo>
                  <a:lnTo>
                    <a:pt x="32" y="1632"/>
                  </a:lnTo>
                  <a:lnTo>
                    <a:pt x="40" y="1605"/>
                  </a:lnTo>
                  <a:lnTo>
                    <a:pt x="49" y="1582"/>
                  </a:lnTo>
                  <a:lnTo>
                    <a:pt x="58" y="1564"/>
                  </a:lnTo>
                  <a:lnTo>
                    <a:pt x="69" y="1548"/>
                  </a:lnTo>
                  <a:lnTo>
                    <a:pt x="83" y="1536"/>
                  </a:lnTo>
                  <a:lnTo>
                    <a:pt x="97" y="1526"/>
                  </a:lnTo>
                  <a:lnTo>
                    <a:pt x="113" y="1518"/>
                  </a:lnTo>
                  <a:lnTo>
                    <a:pt x="130" y="1512"/>
                  </a:lnTo>
                  <a:lnTo>
                    <a:pt x="139" y="1509"/>
                  </a:lnTo>
                  <a:lnTo>
                    <a:pt x="148" y="1507"/>
                  </a:lnTo>
                  <a:lnTo>
                    <a:pt x="147" y="1476"/>
                  </a:lnTo>
                  <a:lnTo>
                    <a:pt x="149" y="1445"/>
                  </a:lnTo>
                  <a:lnTo>
                    <a:pt x="155" y="1416"/>
                  </a:lnTo>
                  <a:lnTo>
                    <a:pt x="166" y="1390"/>
                  </a:lnTo>
                  <a:lnTo>
                    <a:pt x="181" y="1366"/>
                  </a:lnTo>
                  <a:lnTo>
                    <a:pt x="199" y="1343"/>
                  </a:lnTo>
                  <a:lnTo>
                    <a:pt x="218" y="1326"/>
                  </a:lnTo>
                  <a:lnTo>
                    <a:pt x="239" y="1312"/>
                  </a:lnTo>
                  <a:lnTo>
                    <a:pt x="262" y="1303"/>
                  </a:lnTo>
                  <a:lnTo>
                    <a:pt x="258" y="1278"/>
                  </a:lnTo>
                  <a:lnTo>
                    <a:pt x="257" y="1254"/>
                  </a:lnTo>
                  <a:lnTo>
                    <a:pt x="260" y="1213"/>
                  </a:lnTo>
                  <a:lnTo>
                    <a:pt x="270" y="1174"/>
                  </a:lnTo>
                  <a:lnTo>
                    <a:pt x="285" y="1139"/>
                  </a:lnTo>
                  <a:lnTo>
                    <a:pt x="305" y="1107"/>
                  </a:lnTo>
                  <a:lnTo>
                    <a:pt x="330" y="1077"/>
                  </a:lnTo>
                  <a:lnTo>
                    <a:pt x="360" y="1052"/>
                  </a:lnTo>
                  <a:lnTo>
                    <a:pt x="392" y="1032"/>
                  </a:lnTo>
                  <a:lnTo>
                    <a:pt x="428" y="1016"/>
                  </a:lnTo>
                  <a:lnTo>
                    <a:pt x="467" y="1006"/>
                  </a:lnTo>
                  <a:lnTo>
                    <a:pt x="507" y="1004"/>
                  </a:lnTo>
                  <a:lnTo>
                    <a:pt x="546" y="1006"/>
                  </a:lnTo>
                  <a:lnTo>
                    <a:pt x="582" y="1015"/>
                  </a:lnTo>
                  <a:lnTo>
                    <a:pt x="616" y="1028"/>
                  </a:lnTo>
                  <a:lnTo>
                    <a:pt x="647" y="1046"/>
                  </a:lnTo>
                  <a:lnTo>
                    <a:pt x="675" y="1068"/>
                  </a:lnTo>
                  <a:lnTo>
                    <a:pt x="674" y="1056"/>
                  </a:lnTo>
                  <a:lnTo>
                    <a:pt x="671" y="947"/>
                  </a:lnTo>
                  <a:lnTo>
                    <a:pt x="651" y="925"/>
                  </a:lnTo>
                  <a:lnTo>
                    <a:pt x="635" y="900"/>
                  </a:lnTo>
                  <a:lnTo>
                    <a:pt x="623" y="873"/>
                  </a:lnTo>
                  <a:lnTo>
                    <a:pt x="618" y="843"/>
                  </a:lnTo>
                  <a:lnTo>
                    <a:pt x="613" y="790"/>
                  </a:lnTo>
                  <a:lnTo>
                    <a:pt x="610" y="742"/>
                  </a:lnTo>
                  <a:lnTo>
                    <a:pt x="607" y="696"/>
                  </a:lnTo>
                  <a:lnTo>
                    <a:pt x="607" y="652"/>
                  </a:lnTo>
                  <a:lnTo>
                    <a:pt x="607" y="610"/>
                  </a:lnTo>
                  <a:lnTo>
                    <a:pt x="609" y="564"/>
                  </a:lnTo>
                  <a:lnTo>
                    <a:pt x="611" y="516"/>
                  </a:lnTo>
                  <a:lnTo>
                    <a:pt x="615" y="462"/>
                  </a:lnTo>
                  <a:lnTo>
                    <a:pt x="621" y="430"/>
                  </a:lnTo>
                  <a:lnTo>
                    <a:pt x="632" y="398"/>
                  </a:lnTo>
                  <a:lnTo>
                    <a:pt x="648" y="370"/>
                  </a:lnTo>
                  <a:lnTo>
                    <a:pt x="669" y="345"/>
                  </a:lnTo>
                  <a:lnTo>
                    <a:pt x="694" y="323"/>
                  </a:lnTo>
                  <a:lnTo>
                    <a:pt x="722" y="306"/>
                  </a:lnTo>
                  <a:lnTo>
                    <a:pt x="715" y="274"/>
                  </a:lnTo>
                  <a:lnTo>
                    <a:pt x="713" y="240"/>
                  </a:lnTo>
                  <a:lnTo>
                    <a:pt x="716" y="201"/>
                  </a:lnTo>
                  <a:lnTo>
                    <a:pt x="725" y="165"/>
                  </a:lnTo>
                  <a:lnTo>
                    <a:pt x="739" y="130"/>
                  </a:lnTo>
                  <a:lnTo>
                    <a:pt x="759" y="98"/>
                  </a:lnTo>
                  <a:lnTo>
                    <a:pt x="783" y="71"/>
                  </a:lnTo>
                  <a:lnTo>
                    <a:pt x="810" y="46"/>
                  </a:lnTo>
                  <a:lnTo>
                    <a:pt x="842" y="27"/>
                  </a:lnTo>
                  <a:lnTo>
                    <a:pt x="877" y="13"/>
                  </a:lnTo>
                  <a:lnTo>
                    <a:pt x="914" y="3"/>
                  </a:lnTo>
                  <a:lnTo>
                    <a:pt x="953" y="0"/>
                  </a:lnTo>
                  <a:close/>
                </a:path>
              </a:pathLst>
            </a:custGeom>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44" name="Freeform 39"/>
            <p:cNvSpPr>
              <a:spLocks noEditPoints="1"/>
            </p:cNvSpPr>
            <p:nvPr/>
          </p:nvSpPr>
          <p:spPr bwMode="auto">
            <a:xfrm>
              <a:off x="11208077" y="2423105"/>
              <a:ext cx="458788" cy="269875"/>
            </a:xfrm>
            <a:custGeom>
              <a:avLst/>
              <a:gdLst>
                <a:gd name="T0" fmla="*/ 1259 w 1441"/>
                <a:gd name="T1" fmla="*/ 850 h 850"/>
                <a:gd name="T2" fmla="*/ 376 w 1441"/>
                <a:gd name="T3" fmla="*/ 402 h 850"/>
                <a:gd name="T4" fmla="*/ 416 w 1441"/>
                <a:gd name="T5" fmla="*/ 422 h 850"/>
                <a:gd name="T6" fmla="*/ 376 w 1441"/>
                <a:gd name="T7" fmla="*/ 444 h 850"/>
                <a:gd name="T8" fmla="*/ 336 w 1441"/>
                <a:gd name="T9" fmla="*/ 422 h 850"/>
                <a:gd name="T10" fmla="*/ 376 w 1441"/>
                <a:gd name="T11" fmla="*/ 402 h 850"/>
                <a:gd name="T12" fmla="*/ 522 w 1441"/>
                <a:gd name="T13" fmla="*/ 330 h 850"/>
                <a:gd name="T14" fmla="*/ 522 w 1441"/>
                <a:gd name="T15" fmla="*/ 363 h 850"/>
                <a:gd name="T16" fmla="*/ 463 w 1441"/>
                <a:gd name="T17" fmla="*/ 373 h 850"/>
                <a:gd name="T18" fmla="*/ 427 w 1441"/>
                <a:gd name="T19" fmla="*/ 346 h 850"/>
                <a:gd name="T20" fmla="*/ 463 w 1441"/>
                <a:gd name="T21" fmla="*/ 321 h 850"/>
                <a:gd name="T22" fmla="*/ 1120 w 1441"/>
                <a:gd name="T23" fmla="*/ 298 h 850"/>
                <a:gd name="T24" fmla="*/ 1105 w 1441"/>
                <a:gd name="T25" fmla="*/ 304 h 850"/>
                <a:gd name="T26" fmla="*/ 1053 w 1441"/>
                <a:gd name="T27" fmla="*/ 305 h 850"/>
                <a:gd name="T28" fmla="*/ 983 w 1441"/>
                <a:gd name="T29" fmla="*/ 319 h 850"/>
                <a:gd name="T30" fmla="*/ 907 w 1441"/>
                <a:gd name="T31" fmla="*/ 370 h 850"/>
                <a:gd name="T32" fmla="*/ 863 w 1441"/>
                <a:gd name="T33" fmla="*/ 406 h 850"/>
                <a:gd name="T34" fmla="*/ 871 w 1441"/>
                <a:gd name="T35" fmla="*/ 432 h 850"/>
                <a:gd name="T36" fmla="*/ 885 w 1441"/>
                <a:gd name="T37" fmla="*/ 463 h 850"/>
                <a:gd name="T38" fmla="*/ 883 w 1441"/>
                <a:gd name="T39" fmla="*/ 497 h 850"/>
                <a:gd name="T40" fmla="*/ 1253 w 1441"/>
                <a:gd name="T41" fmla="*/ 510 h 850"/>
                <a:gd name="T42" fmla="*/ 566 w 1441"/>
                <a:gd name="T43" fmla="*/ 510 h 850"/>
                <a:gd name="T44" fmla="*/ 693 w 1441"/>
                <a:gd name="T45" fmla="*/ 434 h 850"/>
                <a:gd name="T46" fmla="*/ 694 w 1441"/>
                <a:gd name="T47" fmla="*/ 425 h 850"/>
                <a:gd name="T48" fmla="*/ 664 w 1441"/>
                <a:gd name="T49" fmla="*/ 390 h 850"/>
                <a:gd name="T50" fmla="*/ 662 w 1441"/>
                <a:gd name="T51" fmla="*/ 342 h 850"/>
                <a:gd name="T52" fmla="*/ 574 w 1441"/>
                <a:gd name="T53" fmla="*/ 292 h 850"/>
                <a:gd name="T54" fmla="*/ 490 w 1441"/>
                <a:gd name="T55" fmla="*/ 267 h 850"/>
                <a:gd name="T56" fmla="*/ 458 w 1441"/>
                <a:gd name="T57" fmla="*/ 242 h 850"/>
                <a:gd name="T58" fmla="*/ 428 w 1441"/>
                <a:gd name="T59" fmla="*/ 224 h 850"/>
                <a:gd name="T60" fmla="*/ 381 w 1441"/>
                <a:gd name="T61" fmla="*/ 212 h 850"/>
                <a:gd name="T62" fmla="*/ 805 w 1441"/>
                <a:gd name="T63" fmla="*/ 179 h 850"/>
                <a:gd name="T64" fmla="*/ 805 w 1441"/>
                <a:gd name="T65" fmla="*/ 212 h 850"/>
                <a:gd name="T66" fmla="*/ 743 w 1441"/>
                <a:gd name="T67" fmla="*/ 212 h 850"/>
                <a:gd name="T68" fmla="*/ 743 w 1441"/>
                <a:gd name="T69" fmla="*/ 179 h 850"/>
                <a:gd name="T70" fmla="*/ 400 w 1441"/>
                <a:gd name="T71" fmla="*/ 148 h 850"/>
                <a:gd name="T72" fmla="*/ 423 w 1441"/>
                <a:gd name="T73" fmla="*/ 146 h 850"/>
                <a:gd name="T74" fmla="*/ 515 w 1441"/>
                <a:gd name="T75" fmla="*/ 171 h 850"/>
                <a:gd name="T76" fmla="*/ 595 w 1441"/>
                <a:gd name="T77" fmla="*/ 217 h 850"/>
                <a:gd name="T78" fmla="*/ 618 w 1441"/>
                <a:gd name="T79" fmla="*/ 246 h 850"/>
                <a:gd name="T80" fmla="*/ 665 w 1441"/>
                <a:gd name="T81" fmla="*/ 279 h 850"/>
                <a:gd name="T82" fmla="*/ 740 w 1441"/>
                <a:gd name="T83" fmla="*/ 310 h 850"/>
                <a:gd name="T84" fmla="*/ 816 w 1441"/>
                <a:gd name="T85" fmla="*/ 289 h 850"/>
                <a:gd name="T86" fmla="*/ 897 w 1441"/>
                <a:gd name="T87" fmla="*/ 275 h 850"/>
                <a:gd name="T88" fmla="*/ 1011 w 1441"/>
                <a:gd name="T89" fmla="*/ 208 h 850"/>
                <a:gd name="T90" fmla="*/ 431 w 1441"/>
                <a:gd name="T91" fmla="*/ 99 h 850"/>
                <a:gd name="T92" fmla="*/ 1441 w 1441"/>
                <a:gd name="T93" fmla="*/ 469 h 850"/>
                <a:gd name="T94" fmla="*/ 1358 w 1441"/>
                <a:gd name="T95" fmla="*/ 513 h 850"/>
                <a:gd name="T96" fmla="*/ 1284 w 1441"/>
                <a:gd name="T97" fmla="*/ 642 h 850"/>
                <a:gd name="T98" fmla="*/ 173 w 1441"/>
                <a:gd name="T99" fmla="*/ 651 h 850"/>
                <a:gd name="T100" fmla="*/ 134 w 1441"/>
                <a:gd name="T101" fmla="*/ 553 h 850"/>
                <a:gd name="T102" fmla="*/ 35 w 1441"/>
                <a:gd name="T103" fmla="*/ 47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1" h="850">
                  <a:moveTo>
                    <a:pt x="188" y="756"/>
                  </a:moveTo>
                  <a:lnTo>
                    <a:pt x="1268" y="756"/>
                  </a:lnTo>
                  <a:lnTo>
                    <a:pt x="1262" y="804"/>
                  </a:lnTo>
                  <a:lnTo>
                    <a:pt x="1259" y="850"/>
                  </a:lnTo>
                  <a:lnTo>
                    <a:pt x="197" y="850"/>
                  </a:lnTo>
                  <a:lnTo>
                    <a:pt x="194" y="804"/>
                  </a:lnTo>
                  <a:lnTo>
                    <a:pt x="188" y="756"/>
                  </a:lnTo>
                  <a:close/>
                  <a:moveTo>
                    <a:pt x="376" y="402"/>
                  </a:moveTo>
                  <a:lnTo>
                    <a:pt x="392" y="403"/>
                  </a:lnTo>
                  <a:lnTo>
                    <a:pt x="405" y="408"/>
                  </a:lnTo>
                  <a:lnTo>
                    <a:pt x="414" y="415"/>
                  </a:lnTo>
                  <a:lnTo>
                    <a:pt x="416" y="422"/>
                  </a:lnTo>
                  <a:lnTo>
                    <a:pt x="414" y="431"/>
                  </a:lnTo>
                  <a:lnTo>
                    <a:pt x="405" y="438"/>
                  </a:lnTo>
                  <a:lnTo>
                    <a:pt x="392" y="443"/>
                  </a:lnTo>
                  <a:lnTo>
                    <a:pt x="376" y="444"/>
                  </a:lnTo>
                  <a:lnTo>
                    <a:pt x="360" y="443"/>
                  </a:lnTo>
                  <a:lnTo>
                    <a:pt x="347" y="438"/>
                  </a:lnTo>
                  <a:lnTo>
                    <a:pt x="339" y="431"/>
                  </a:lnTo>
                  <a:lnTo>
                    <a:pt x="336" y="422"/>
                  </a:lnTo>
                  <a:lnTo>
                    <a:pt x="339" y="415"/>
                  </a:lnTo>
                  <a:lnTo>
                    <a:pt x="347" y="408"/>
                  </a:lnTo>
                  <a:lnTo>
                    <a:pt x="360" y="403"/>
                  </a:lnTo>
                  <a:lnTo>
                    <a:pt x="376" y="402"/>
                  </a:lnTo>
                  <a:close/>
                  <a:moveTo>
                    <a:pt x="480" y="319"/>
                  </a:moveTo>
                  <a:lnTo>
                    <a:pt x="496" y="321"/>
                  </a:lnTo>
                  <a:lnTo>
                    <a:pt x="510" y="324"/>
                  </a:lnTo>
                  <a:lnTo>
                    <a:pt x="522" y="330"/>
                  </a:lnTo>
                  <a:lnTo>
                    <a:pt x="530" y="338"/>
                  </a:lnTo>
                  <a:lnTo>
                    <a:pt x="532" y="346"/>
                  </a:lnTo>
                  <a:lnTo>
                    <a:pt x="530" y="356"/>
                  </a:lnTo>
                  <a:lnTo>
                    <a:pt x="522" y="363"/>
                  </a:lnTo>
                  <a:lnTo>
                    <a:pt x="510" y="369"/>
                  </a:lnTo>
                  <a:lnTo>
                    <a:pt x="496" y="373"/>
                  </a:lnTo>
                  <a:lnTo>
                    <a:pt x="480" y="374"/>
                  </a:lnTo>
                  <a:lnTo>
                    <a:pt x="463" y="373"/>
                  </a:lnTo>
                  <a:lnTo>
                    <a:pt x="449" y="369"/>
                  </a:lnTo>
                  <a:lnTo>
                    <a:pt x="438" y="363"/>
                  </a:lnTo>
                  <a:lnTo>
                    <a:pt x="429" y="356"/>
                  </a:lnTo>
                  <a:lnTo>
                    <a:pt x="427" y="346"/>
                  </a:lnTo>
                  <a:lnTo>
                    <a:pt x="429" y="338"/>
                  </a:lnTo>
                  <a:lnTo>
                    <a:pt x="438" y="330"/>
                  </a:lnTo>
                  <a:lnTo>
                    <a:pt x="449" y="324"/>
                  </a:lnTo>
                  <a:lnTo>
                    <a:pt x="463" y="321"/>
                  </a:lnTo>
                  <a:lnTo>
                    <a:pt x="480" y="319"/>
                  </a:lnTo>
                  <a:close/>
                  <a:moveTo>
                    <a:pt x="1126" y="294"/>
                  </a:moveTo>
                  <a:lnTo>
                    <a:pt x="1122" y="296"/>
                  </a:lnTo>
                  <a:lnTo>
                    <a:pt x="1120" y="298"/>
                  </a:lnTo>
                  <a:lnTo>
                    <a:pt x="1117" y="299"/>
                  </a:lnTo>
                  <a:lnTo>
                    <a:pt x="1115" y="300"/>
                  </a:lnTo>
                  <a:lnTo>
                    <a:pt x="1112" y="301"/>
                  </a:lnTo>
                  <a:lnTo>
                    <a:pt x="1105" y="304"/>
                  </a:lnTo>
                  <a:lnTo>
                    <a:pt x="1096" y="306"/>
                  </a:lnTo>
                  <a:lnTo>
                    <a:pt x="1083" y="307"/>
                  </a:lnTo>
                  <a:lnTo>
                    <a:pt x="1069" y="306"/>
                  </a:lnTo>
                  <a:lnTo>
                    <a:pt x="1053" y="305"/>
                  </a:lnTo>
                  <a:lnTo>
                    <a:pt x="1036" y="304"/>
                  </a:lnTo>
                  <a:lnTo>
                    <a:pt x="1021" y="306"/>
                  </a:lnTo>
                  <a:lnTo>
                    <a:pt x="1004" y="311"/>
                  </a:lnTo>
                  <a:lnTo>
                    <a:pt x="983" y="319"/>
                  </a:lnTo>
                  <a:lnTo>
                    <a:pt x="960" y="333"/>
                  </a:lnTo>
                  <a:lnTo>
                    <a:pt x="940" y="345"/>
                  </a:lnTo>
                  <a:lnTo>
                    <a:pt x="923" y="358"/>
                  </a:lnTo>
                  <a:lnTo>
                    <a:pt x="907" y="370"/>
                  </a:lnTo>
                  <a:lnTo>
                    <a:pt x="891" y="385"/>
                  </a:lnTo>
                  <a:lnTo>
                    <a:pt x="872" y="398"/>
                  </a:lnTo>
                  <a:lnTo>
                    <a:pt x="867" y="402"/>
                  </a:lnTo>
                  <a:lnTo>
                    <a:pt x="863" y="406"/>
                  </a:lnTo>
                  <a:lnTo>
                    <a:pt x="861" y="410"/>
                  </a:lnTo>
                  <a:lnTo>
                    <a:pt x="861" y="415"/>
                  </a:lnTo>
                  <a:lnTo>
                    <a:pt x="863" y="423"/>
                  </a:lnTo>
                  <a:lnTo>
                    <a:pt x="871" y="432"/>
                  </a:lnTo>
                  <a:lnTo>
                    <a:pt x="882" y="440"/>
                  </a:lnTo>
                  <a:lnTo>
                    <a:pt x="885" y="446"/>
                  </a:lnTo>
                  <a:lnTo>
                    <a:pt x="886" y="454"/>
                  </a:lnTo>
                  <a:lnTo>
                    <a:pt x="885" y="463"/>
                  </a:lnTo>
                  <a:lnTo>
                    <a:pt x="884" y="473"/>
                  </a:lnTo>
                  <a:lnTo>
                    <a:pt x="883" y="483"/>
                  </a:lnTo>
                  <a:lnTo>
                    <a:pt x="883" y="492"/>
                  </a:lnTo>
                  <a:lnTo>
                    <a:pt x="883" y="497"/>
                  </a:lnTo>
                  <a:lnTo>
                    <a:pt x="882" y="502"/>
                  </a:lnTo>
                  <a:lnTo>
                    <a:pt x="879" y="507"/>
                  </a:lnTo>
                  <a:lnTo>
                    <a:pt x="877" y="510"/>
                  </a:lnTo>
                  <a:lnTo>
                    <a:pt x="1253" y="510"/>
                  </a:lnTo>
                  <a:lnTo>
                    <a:pt x="1126" y="294"/>
                  </a:lnTo>
                  <a:close/>
                  <a:moveTo>
                    <a:pt x="365" y="205"/>
                  </a:moveTo>
                  <a:lnTo>
                    <a:pt x="172" y="510"/>
                  </a:lnTo>
                  <a:lnTo>
                    <a:pt x="566" y="510"/>
                  </a:lnTo>
                  <a:lnTo>
                    <a:pt x="595" y="495"/>
                  </a:lnTo>
                  <a:lnTo>
                    <a:pt x="625" y="477"/>
                  </a:lnTo>
                  <a:lnTo>
                    <a:pt x="659" y="456"/>
                  </a:lnTo>
                  <a:lnTo>
                    <a:pt x="693" y="434"/>
                  </a:lnTo>
                  <a:lnTo>
                    <a:pt x="695" y="433"/>
                  </a:lnTo>
                  <a:lnTo>
                    <a:pt x="697" y="429"/>
                  </a:lnTo>
                  <a:lnTo>
                    <a:pt x="695" y="427"/>
                  </a:lnTo>
                  <a:lnTo>
                    <a:pt x="694" y="425"/>
                  </a:lnTo>
                  <a:lnTo>
                    <a:pt x="681" y="411"/>
                  </a:lnTo>
                  <a:lnTo>
                    <a:pt x="672" y="402"/>
                  </a:lnTo>
                  <a:lnTo>
                    <a:pt x="666" y="394"/>
                  </a:lnTo>
                  <a:lnTo>
                    <a:pt x="664" y="390"/>
                  </a:lnTo>
                  <a:lnTo>
                    <a:pt x="660" y="379"/>
                  </a:lnTo>
                  <a:lnTo>
                    <a:pt x="662" y="368"/>
                  </a:lnTo>
                  <a:lnTo>
                    <a:pt x="663" y="356"/>
                  </a:lnTo>
                  <a:lnTo>
                    <a:pt x="662" y="342"/>
                  </a:lnTo>
                  <a:lnTo>
                    <a:pt x="660" y="340"/>
                  </a:lnTo>
                  <a:lnTo>
                    <a:pt x="659" y="339"/>
                  </a:lnTo>
                  <a:lnTo>
                    <a:pt x="602" y="299"/>
                  </a:lnTo>
                  <a:lnTo>
                    <a:pt x="574" y="292"/>
                  </a:lnTo>
                  <a:lnTo>
                    <a:pt x="547" y="286"/>
                  </a:lnTo>
                  <a:lnTo>
                    <a:pt x="521" y="278"/>
                  </a:lnTo>
                  <a:lnTo>
                    <a:pt x="501" y="271"/>
                  </a:lnTo>
                  <a:lnTo>
                    <a:pt x="490" y="267"/>
                  </a:lnTo>
                  <a:lnTo>
                    <a:pt x="480" y="264"/>
                  </a:lnTo>
                  <a:lnTo>
                    <a:pt x="470" y="259"/>
                  </a:lnTo>
                  <a:lnTo>
                    <a:pt x="463" y="253"/>
                  </a:lnTo>
                  <a:lnTo>
                    <a:pt x="458" y="242"/>
                  </a:lnTo>
                  <a:lnTo>
                    <a:pt x="454" y="227"/>
                  </a:lnTo>
                  <a:lnTo>
                    <a:pt x="450" y="226"/>
                  </a:lnTo>
                  <a:lnTo>
                    <a:pt x="440" y="225"/>
                  </a:lnTo>
                  <a:lnTo>
                    <a:pt x="428" y="224"/>
                  </a:lnTo>
                  <a:lnTo>
                    <a:pt x="417" y="223"/>
                  </a:lnTo>
                  <a:lnTo>
                    <a:pt x="408" y="221"/>
                  </a:lnTo>
                  <a:lnTo>
                    <a:pt x="403" y="220"/>
                  </a:lnTo>
                  <a:lnTo>
                    <a:pt x="381" y="212"/>
                  </a:lnTo>
                  <a:lnTo>
                    <a:pt x="365" y="205"/>
                  </a:lnTo>
                  <a:close/>
                  <a:moveTo>
                    <a:pt x="774" y="172"/>
                  </a:moveTo>
                  <a:lnTo>
                    <a:pt x="791" y="174"/>
                  </a:lnTo>
                  <a:lnTo>
                    <a:pt x="805" y="179"/>
                  </a:lnTo>
                  <a:lnTo>
                    <a:pt x="815" y="186"/>
                  </a:lnTo>
                  <a:lnTo>
                    <a:pt x="819" y="196"/>
                  </a:lnTo>
                  <a:lnTo>
                    <a:pt x="815" y="205"/>
                  </a:lnTo>
                  <a:lnTo>
                    <a:pt x="805" y="212"/>
                  </a:lnTo>
                  <a:lnTo>
                    <a:pt x="791" y="218"/>
                  </a:lnTo>
                  <a:lnTo>
                    <a:pt x="774" y="219"/>
                  </a:lnTo>
                  <a:lnTo>
                    <a:pt x="756" y="218"/>
                  </a:lnTo>
                  <a:lnTo>
                    <a:pt x="743" y="212"/>
                  </a:lnTo>
                  <a:lnTo>
                    <a:pt x="733" y="205"/>
                  </a:lnTo>
                  <a:lnTo>
                    <a:pt x="729" y="196"/>
                  </a:lnTo>
                  <a:lnTo>
                    <a:pt x="733" y="186"/>
                  </a:lnTo>
                  <a:lnTo>
                    <a:pt x="743" y="179"/>
                  </a:lnTo>
                  <a:lnTo>
                    <a:pt x="756" y="174"/>
                  </a:lnTo>
                  <a:lnTo>
                    <a:pt x="774" y="172"/>
                  </a:lnTo>
                  <a:close/>
                  <a:moveTo>
                    <a:pt x="431" y="99"/>
                  </a:moveTo>
                  <a:lnTo>
                    <a:pt x="400" y="148"/>
                  </a:lnTo>
                  <a:lnTo>
                    <a:pt x="405" y="146"/>
                  </a:lnTo>
                  <a:lnTo>
                    <a:pt x="410" y="146"/>
                  </a:lnTo>
                  <a:lnTo>
                    <a:pt x="416" y="146"/>
                  </a:lnTo>
                  <a:lnTo>
                    <a:pt x="423" y="146"/>
                  </a:lnTo>
                  <a:lnTo>
                    <a:pt x="432" y="146"/>
                  </a:lnTo>
                  <a:lnTo>
                    <a:pt x="461" y="151"/>
                  </a:lnTo>
                  <a:lnTo>
                    <a:pt x="489" y="160"/>
                  </a:lnTo>
                  <a:lnTo>
                    <a:pt x="515" y="171"/>
                  </a:lnTo>
                  <a:lnTo>
                    <a:pt x="541" y="183"/>
                  </a:lnTo>
                  <a:lnTo>
                    <a:pt x="562" y="196"/>
                  </a:lnTo>
                  <a:lnTo>
                    <a:pt x="580" y="207"/>
                  </a:lnTo>
                  <a:lnTo>
                    <a:pt x="595" y="217"/>
                  </a:lnTo>
                  <a:lnTo>
                    <a:pt x="601" y="220"/>
                  </a:lnTo>
                  <a:lnTo>
                    <a:pt x="606" y="226"/>
                  </a:lnTo>
                  <a:lnTo>
                    <a:pt x="612" y="235"/>
                  </a:lnTo>
                  <a:lnTo>
                    <a:pt x="618" y="246"/>
                  </a:lnTo>
                  <a:lnTo>
                    <a:pt x="619" y="247"/>
                  </a:lnTo>
                  <a:lnTo>
                    <a:pt x="620" y="248"/>
                  </a:lnTo>
                  <a:lnTo>
                    <a:pt x="622" y="248"/>
                  </a:lnTo>
                  <a:lnTo>
                    <a:pt x="665" y="279"/>
                  </a:lnTo>
                  <a:lnTo>
                    <a:pt x="705" y="307"/>
                  </a:lnTo>
                  <a:lnTo>
                    <a:pt x="709" y="309"/>
                  </a:lnTo>
                  <a:lnTo>
                    <a:pt x="726" y="310"/>
                  </a:lnTo>
                  <a:lnTo>
                    <a:pt x="740" y="310"/>
                  </a:lnTo>
                  <a:lnTo>
                    <a:pt x="764" y="309"/>
                  </a:lnTo>
                  <a:lnTo>
                    <a:pt x="785" y="304"/>
                  </a:lnTo>
                  <a:lnTo>
                    <a:pt x="803" y="295"/>
                  </a:lnTo>
                  <a:lnTo>
                    <a:pt x="816" y="289"/>
                  </a:lnTo>
                  <a:lnTo>
                    <a:pt x="837" y="284"/>
                  </a:lnTo>
                  <a:lnTo>
                    <a:pt x="863" y="279"/>
                  </a:lnTo>
                  <a:lnTo>
                    <a:pt x="895" y="276"/>
                  </a:lnTo>
                  <a:lnTo>
                    <a:pt x="897" y="275"/>
                  </a:lnTo>
                  <a:lnTo>
                    <a:pt x="898" y="275"/>
                  </a:lnTo>
                  <a:lnTo>
                    <a:pt x="938" y="247"/>
                  </a:lnTo>
                  <a:lnTo>
                    <a:pt x="977" y="225"/>
                  </a:lnTo>
                  <a:lnTo>
                    <a:pt x="1011" y="208"/>
                  </a:lnTo>
                  <a:lnTo>
                    <a:pt x="1041" y="197"/>
                  </a:lnTo>
                  <a:lnTo>
                    <a:pt x="1065" y="190"/>
                  </a:lnTo>
                  <a:lnTo>
                    <a:pt x="1012" y="99"/>
                  </a:lnTo>
                  <a:lnTo>
                    <a:pt x="431" y="99"/>
                  </a:lnTo>
                  <a:close/>
                  <a:moveTo>
                    <a:pt x="352" y="0"/>
                  </a:moveTo>
                  <a:lnTo>
                    <a:pt x="1096" y="0"/>
                  </a:lnTo>
                  <a:lnTo>
                    <a:pt x="1441" y="469"/>
                  </a:lnTo>
                  <a:lnTo>
                    <a:pt x="1441" y="469"/>
                  </a:lnTo>
                  <a:lnTo>
                    <a:pt x="1441" y="471"/>
                  </a:lnTo>
                  <a:lnTo>
                    <a:pt x="1420" y="478"/>
                  </a:lnTo>
                  <a:lnTo>
                    <a:pt x="1387" y="492"/>
                  </a:lnTo>
                  <a:lnTo>
                    <a:pt x="1358" y="513"/>
                  </a:lnTo>
                  <a:lnTo>
                    <a:pt x="1331" y="541"/>
                  </a:lnTo>
                  <a:lnTo>
                    <a:pt x="1310" y="571"/>
                  </a:lnTo>
                  <a:lnTo>
                    <a:pt x="1294" y="606"/>
                  </a:lnTo>
                  <a:lnTo>
                    <a:pt x="1284" y="642"/>
                  </a:lnTo>
                  <a:lnTo>
                    <a:pt x="1283" y="651"/>
                  </a:lnTo>
                  <a:lnTo>
                    <a:pt x="1282" y="660"/>
                  </a:lnTo>
                  <a:lnTo>
                    <a:pt x="174" y="660"/>
                  </a:lnTo>
                  <a:lnTo>
                    <a:pt x="173" y="651"/>
                  </a:lnTo>
                  <a:lnTo>
                    <a:pt x="172" y="642"/>
                  </a:lnTo>
                  <a:lnTo>
                    <a:pt x="165" y="611"/>
                  </a:lnTo>
                  <a:lnTo>
                    <a:pt x="151" y="581"/>
                  </a:lnTo>
                  <a:lnTo>
                    <a:pt x="134" y="553"/>
                  </a:lnTo>
                  <a:lnTo>
                    <a:pt x="114" y="529"/>
                  </a:lnTo>
                  <a:lnTo>
                    <a:pt x="90" y="507"/>
                  </a:lnTo>
                  <a:lnTo>
                    <a:pt x="64" y="490"/>
                  </a:lnTo>
                  <a:lnTo>
                    <a:pt x="35" y="478"/>
                  </a:lnTo>
                  <a:lnTo>
                    <a:pt x="17" y="472"/>
                  </a:lnTo>
                  <a:lnTo>
                    <a:pt x="0" y="466"/>
                  </a:lnTo>
                  <a:lnTo>
                    <a:pt x="352" y="0"/>
                  </a:lnTo>
                  <a:close/>
                </a:path>
              </a:pathLst>
            </a:custGeom>
            <a:solidFill>
              <a:srgbClr val="FABE3C"/>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45" name="Freeform 40"/>
            <p:cNvSpPr>
              <a:spLocks noEditPoints="1"/>
            </p:cNvSpPr>
            <p:nvPr/>
          </p:nvSpPr>
          <p:spPr bwMode="auto">
            <a:xfrm>
              <a:off x="11047739" y="2167518"/>
              <a:ext cx="784225" cy="749300"/>
            </a:xfrm>
            <a:custGeom>
              <a:avLst/>
              <a:gdLst>
                <a:gd name="T0" fmla="*/ 2464 w 2474"/>
                <a:gd name="T1" fmla="*/ 1700 h 2358"/>
                <a:gd name="T2" fmla="*/ 2446 w 2474"/>
                <a:gd name="T3" fmla="*/ 2059 h 2358"/>
                <a:gd name="T4" fmla="*/ 2024 w 2474"/>
                <a:gd name="T5" fmla="*/ 2220 h 2358"/>
                <a:gd name="T6" fmla="*/ 1816 w 2474"/>
                <a:gd name="T7" fmla="*/ 2095 h 2358"/>
                <a:gd name="T8" fmla="*/ 2025 w 2474"/>
                <a:gd name="T9" fmla="*/ 1925 h 2358"/>
                <a:gd name="T10" fmla="*/ 2137 w 2474"/>
                <a:gd name="T11" fmla="*/ 1573 h 2358"/>
                <a:gd name="T12" fmla="*/ 2378 w 2474"/>
                <a:gd name="T13" fmla="*/ 1507 h 2358"/>
                <a:gd name="T14" fmla="*/ 240 w 2474"/>
                <a:gd name="T15" fmla="*/ 1531 h 2358"/>
                <a:gd name="T16" fmla="*/ 389 w 2474"/>
                <a:gd name="T17" fmla="*/ 1718 h 2358"/>
                <a:gd name="T18" fmla="*/ 518 w 2474"/>
                <a:gd name="T19" fmla="*/ 2056 h 2358"/>
                <a:gd name="T20" fmla="*/ 738 w 2474"/>
                <a:gd name="T21" fmla="*/ 2095 h 2358"/>
                <a:gd name="T22" fmla="*/ 192 w 2474"/>
                <a:gd name="T23" fmla="*/ 2193 h 2358"/>
                <a:gd name="T24" fmla="*/ 1 w 2474"/>
                <a:gd name="T25" fmla="*/ 1886 h 2358"/>
                <a:gd name="T26" fmla="*/ 28 w 2474"/>
                <a:gd name="T27" fmla="*/ 1543 h 2358"/>
                <a:gd name="T28" fmla="*/ 2328 w 2474"/>
                <a:gd name="T29" fmla="*/ 1353 h 2358"/>
                <a:gd name="T30" fmla="*/ 2083 w 2474"/>
                <a:gd name="T31" fmla="*/ 1498 h 2358"/>
                <a:gd name="T32" fmla="*/ 1970 w 2474"/>
                <a:gd name="T33" fmla="*/ 1788 h 2358"/>
                <a:gd name="T34" fmla="*/ 1800 w 2474"/>
                <a:gd name="T35" fmla="*/ 2024 h 2358"/>
                <a:gd name="T36" fmla="*/ 1623 w 2474"/>
                <a:gd name="T37" fmla="*/ 2306 h 2358"/>
                <a:gd name="T38" fmla="*/ 1478 w 2474"/>
                <a:gd name="T39" fmla="*/ 2251 h 2358"/>
                <a:gd name="T40" fmla="*/ 1606 w 2474"/>
                <a:gd name="T41" fmla="*/ 1781 h 2358"/>
                <a:gd name="T42" fmla="*/ 1856 w 2474"/>
                <a:gd name="T43" fmla="*/ 1669 h 2358"/>
                <a:gd name="T44" fmla="*/ 1994 w 2474"/>
                <a:gd name="T45" fmla="*/ 1356 h 2358"/>
                <a:gd name="T46" fmla="*/ 2266 w 2474"/>
                <a:gd name="T47" fmla="*/ 1293 h 2358"/>
                <a:gd name="T48" fmla="*/ 447 w 2474"/>
                <a:gd name="T49" fmla="*/ 1345 h 2358"/>
                <a:gd name="T50" fmla="*/ 613 w 2474"/>
                <a:gd name="T51" fmla="*/ 1622 h 2358"/>
                <a:gd name="T52" fmla="*/ 842 w 2474"/>
                <a:gd name="T53" fmla="*/ 1790 h 2358"/>
                <a:gd name="T54" fmla="*/ 996 w 2474"/>
                <a:gd name="T55" fmla="*/ 1875 h 2358"/>
                <a:gd name="T56" fmla="*/ 863 w 2474"/>
                <a:gd name="T57" fmla="*/ 2326 h 2358"/>
                <a:gd name="T58" fmla="*/ 677 w 2474"/>
                <a:gd name="T59" fmla="*/ 2024 h 2358"/>
                <a:gd name="T60" fmla="*/ 504 w 2474"/>
                <a:gd name="T61" fmla="*/ 1788 h 2358"/>
                <a:gd name="T62" fmla="*/ 391 w 2474"/>
                <a:gd name="T63" fmla="*/ 1498 h 2358"/>
                <a:gd name="T64" fmla="*/ 146 w 2474"/>
                <a:gd name="T65" fmla="*/ 1353 h 2358"/>
                <a:gd name="T66" fmla="*/ 2189 w 2474"/>
                <a:gd name="T67" fmla="*/ 1052 h 2358"/>
                <a:gd name="T68" fmla="*/ 2087 w 2474"/>
                <a:gd name="T69" fmla="*/ 1265 h 2358"/>
                <a:gd name="T70" fmla="*/ 1984 w 2474"/>
                <a:gd name="T71" fmla="*/ 1052 h 2358"/>
                <a:gd name="T72" fmla="*/ 504 w 2474"/>
                <a:gd name="T73" fmla="*/ 1076 h 2358"/>
                <a:gd name="T74" fmla="*/ 357 w 2474"/>
                <a:gd name="T75" fmla="*/ 1261 h 2358"/>
                <a:gd name="T76" fmla="*/ 306 w 2474"/>
                <a:gd name="T77" fmla="*/ 1031 h 2358"/>
                <a:gd name="T78" fmla="*/ 1994 w 2474"/>
                <a:gd name="T79" fmla="*/ 727 h 2358"/>
                <a:gd name="T80" fmla="*/ 1917 w 2474"/>
                <a:gd name="T81" fmla="*/ 1017 h 2358"/>
                <a:gd name="T82" fmla="*/ 1651 w 2474"/>
                <a:gd name="T83" fmla="*/ 579 h 2358"/>
                <a:gd name="T84" fmla="*/ 1857 w 2474"/>
                <a:gd name="T85" fmla="*/ 648 h 2358"/>
                <a:gd name="T86" fmla="*/ 1850 w 2474"/>
                <a:gd name="T87" fmla="*/ 1005 h 2358"/>
                <a:gd name="T88" fmla="*/ 1450 w 2474"/>
                <a:gd name="T89" fmla="*/ 630 h 2358"/>
                <a:gd name="T90" fmla="*/ 1652 w 2474"/>
                <a:gd name="T91" fmla="*/ 319 h 2358"/>
                <a:gd name="T92" fmla="*/ 1741 w 2474"/>
                <a:gd name="T93" fmla="*/ 506 h 2358"/>
                <a:gd name="T94" fmla="*/ 1540 w 2474"/>
                <a:gd name="T95" fmla="*/ 461 h 2358"/>
                <a:gd name="T96" fmla="*/ 888 w 2474"/>
                <a:gd name="T97" fmla="*/ 279 h 2358"/>
                <a:gd name="T98" fmla="*/ 1035 w 2474"/>
                <a:gd name="T99" fmla="*/ 317 h 2358"/>
                <a:gd name="T100" fmla="*/ 1169 w 2474"/>
                <a:gd name="T101" fmla="*/ 537 h 2358"/>
                <a:gd name="T102" fmla="*/ 1249 w 2474"/>
                <a:gd name="T103" fmla="*/ 676 h 2358"/>
                <a:gd name="T104" fmla="*/ 1169 w 2474"/>
                <a:gd name="T105" fmla="*/ 735 h 2358"/>
                <a:gd name="T106" fmla="*/ 809 w 2474"/>
                <a:gd name="T107" fmla="*/ 769 h 2358"/>
                <a:gd name="T108" fmla="*/ 689 w 2474"/>
                <a:gd name="T109" fmla="*/ 914 h 2358"/>
                <a:gd name="T110" fmla="*/ 659 w 2474"/>
                <a:gd name="T111" fmla="*/ 746 h 2358"/>
                <a:gd name="T112" fmla="*/ 607 w 2474"/>
                <a:gd name="T113" fmla="*/ 573 h 2358"/>
                <a:gd name="T114" fmla="*/ 681 w 2474"/>
                <a:gd name="T115" fmla="*/ 285 h 2358"/>
                <a:gd name="T116" fmla="*/ 894 w 2474"/>
                <a:gd name="T117" fmla="*/ 323 h 2358"/>
                <a:gd name="T118" fmla="*/ 950 w 2474"/>
                <a:gd name="T119" fmla="*/ 148 h 2358"/>
                <a:gd name="T120" fmla="*/ 739 w 2474"/>
                <a:gd name="T121" fmla="*/ 196 h 2358"/>
                <a:gd name="T122" fmla="*/ 833 w 2474"/>
                <a:gd name="T123" fmla="*/ 0 h 2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74" h="2358">
                  <a:moveTo>
                    <a:pt x="2418" y="1504"/>
                  </a:moveTo>
                  <a:lnTo>
                    <a:pt x="2429" y="1507"/>
                  </a:lnTo>
                  <a:lnTo>
                    <a:pt x="2435" y="1512"/>
                  </a:lnTo>
                  <a:lnTo>
                    <a:pt x="2441" y="1525"/>
                  </a:lnTo>
                  <a:lnTo>
                    <a:pt x="2446" y="1543"/>
                  </a:lnTo>
                  <a:lnTo>
                    <a:pt x="2451" y="1567"/>
                  </a:lnTo>
                  <a:lnTo>
                    <a:pt x="2455" y="1596"/>
                  </a:lnTo>
                  <a:lnTo>
                    <a:pt x="2458" y="1629"/>
                  </a:lnTo>
                  <a:lnTo>
                    <a:pt x="2462" y="1664"/>
                  </a:lnTo>
                  <a:lnTo>
                    <a:pt x="2464" y="1700"/>
                  </a:lnTo>
                  <a:lnTo>
                    <a:pt x="2467" y="1739"/>
                  </a:lnTo>
                  <a:lnTo>
                    <a:pt x="2468" y="1778"/>
                  </a:lnTo>
                  <a:lnTo>
                    <a:pt x="2470" y="1815"/>
                  </a:lnTo>
                  <a:lnTo>
                    <a:pt x="2471" y="1852"/>
                  </a:lnTo>
                  <a:lnTo>
                    <a:pt x="2473" y="1886"/>
                  </a:lnTo>
                  <a:lnTo>
                    <a:pt x="2474" y="1918"/>
                  </a:lnTo>
                  <a:lnTo>
                    <a:pt x="2474" y="1947"/>
                  </a:lnTo>
                  <a:lnTo>
                    <a:pt x="2471" y="1985"/>
                  </a:lnTo>
                  <a:lnTo>
                    <a:pt x="2462" y="2024"/>
                  </a:lnTo>
                  <a:lnTo>
                    <a:pt x="2446" y="2059"/>
                  </a:lnTo>
                  <a:lnTo>
                    <a:pt x="2423" y="2093"/>
                  </a:lnTo>
                  <a:lnTo>
                    <a:pt x="2395" y="2123"/>
                  </a:lnTo>
                  <a:lnTo>
                    <a:pt x="2361" y="2150"/>
                  </a:lnTo>
                  <a:lnTo>
                    <a:pt x="2324" y="2174"/>
                  </a:lnTo>
                  <a:lnTo>
                    <a:pt x="2282" y="2193"/>
                  </a:lnTo>
                  <a:lnTo>
                    <a:pt x="2236" y="2209"/>
                  </a:lnTo>
                  <a:lnTo>
                    <a:pt x="2186" y="2220"/>
                  </a:lnTo>
                  <a:lnTo>
                    <a:pt x="2134" y="2225"/>
                  </a:lnTo>
                  <a:lnTo>
                    <a:pt x="2081" y="2226"/>
                  </a:lnTo>
                  <a:lnTo>
                    <a:pt x="2024" y="2220"/>
                  </a:lnTo>
                  <a:lnTo>
                    <a:pt x="1967" y="2209"/>
                  </a:lnTo>
                  <a:lnTo>
                    <a:pt x="1909" y="2191"/>
                  </a:lnTo>
                  <a:lnTo>
                    <a:pt x="1851" y="2167"/>
                  </a:lnTo>
                  <a:lnTo>
                    <a:pt x="1793" y="2135"/>
                  </a:lnTo>
                  <a:lnTo>
                    <a:pt x="1736" y="2095"/>
                  </a:lnTo>
                  <a:lnTo>
                    <a:pt x="1740" y="2095"/>
                  </a:lnTo>
                  <a:lnTo>
                    <a:pt x="1751" y="2097"/>
                  </a:lnTo>
                  <a:lnTo>
                    <a:pt x="1769" y="2097"/>
                  </a:lnTo>
                  <a:lnTo>
                    <a:pt x="1791" y="2097"/>
                  </a:lnTo>
                  <a:lnTo>
                    <a:pt x="1816" y="2095"/>
                  </a:lnTo>
                  <a:lnTo>
                    <a:pt x="1845" y="2092"/>
                  </a:lnTo>
                  <a:lnTo>
                    <a:pt x="1874" y="2087"/>
                  </a:lnTo>
                  <a:lnTo>
                    <a:pt x="1903" y="2080"/>
                  </a:lnTo>
                  <a:lnTo>
                    <a:pt x="1931" y="2069"/>
                  </a:lnTo>
                  <a:lnTo>
                    <a:pt x="1956" y="2056"/>
                  </a:lnTo>
                  <a:lnTo>
                    <a:pt x="1971" y="2042"/>
                  </a:lnTo>
                  <a:lnTo>
                    <a:pt x="1985" y="2021"/>
                  </a:lnTo>
                  <a:lnTo>
                    <a:pt x="2000" y="1994"/>
                  </a:lnTo>
                  <a:lnTo>
                    <a:pt x="2013" y="1961"/>
                  </a:lnTo>
                  <a:lnTo>
                    <a:pt x="2025" y="1925"/>
                  </a:lnTo>
                  <a:lnTo>
                    <a:pt x="2039" y="1885"/>
                  </a:lnTo>
                  <a:lnTo>
                    <a:pt x="2051" y="1844"/>
                  </a:lnTo>
                  <a:lnTo>
                    <a:pt x="2063" y="1802"/>
                  </a:lnTo>
                  <a:lnTo>
                    <a:pt x="2074" y="1759"/>
                  </a:lnTo>
                  <a:lnTo>
                    <a:pt x="2085" y="1718"/>
                  </a:lnTo>
                  <a:lnTo>
                    <a:pt x="2095" y="1681"/>
                  </a:lnTo>
                  <a:lnTo>
                    <a:pt x="2106" y="1646"/>
                  </a:lnTo>
                  <a:lnTo>
                    <a:pt x="2117" y="1615"/>
                  </a:lnTo>
                  <a:lnTo>
                    <a:pt x="2127" y="1590"/>
                  </a:lnTo>
                  <a:lnTo>
                    <a:pt x="2137" y="1573"/>
                  </a:lnTo>
                  <a:lnTo>
                    <a:pt x="2146" y="1562"/>
                  </a:lnTo>
                  <a:lnTo>
                    <a:pt x="2162" y="1554"/>
                  </a:lnTo>
                  <a:lnTo>
                    <a:pt x="2183" y="1547"/>
                  </a:lnTo>
                  <a:lnTo>
                    <a:pt x="2208" y="1539"/>
                  </a:lnTo>
                  <a:lnTo>
                    <a:pt x="2235" y="1531"/>
                  </a:lnTo>
                  <a:lnTo>
                    <a:pt x="2265" y="1525"/>
                  </a:lnTo>
                  <a:lnTo>
                    <a:pt x="2295" y="1519"/>
                  </a:lnTo>
                  <a:lnTo>
                    <a:pt x="2324" y="1514"/>
                  </a:lnTo>
                  <a:lnTo>
                    <a:pt x="2353" y="1509"/>
                  </a:lnTo>
                  <a:lnTo>
                    <a:pt x="2378" y="1507"/>
                  </a:lnTo>
                  <a:lnTo>
                    <a:pt x="2400" y="1504"/>
                  </a:lnTo>
                  <a:lnTo>
                    <a:pt x="2418" y="1504"/>
                  </a:lnTo>
                  <a:close/>
                  <a:moveTo>
                    <a:pt x="56" y="1504"/>
                  </a:moveTo>
                  <a:lnTo>
                    <a:pt x="74" y="1504"/>
                  </a:lnTo>
                  <a:lnTo>
                    <a:pt x="96" y="1507"/>
                  </a:lnTo>
                  <a:lnTo>
                    <a:pt x="121" y="1509"/>
                  </a:lnTo>
                  <a:lnTo>
                    <a:pt x="150" y="1514"/>
                  </a:lnTo>
                  <a:lnTo>
                    <a:pt x="179" y="1519"/>
                  </a:lnTo>
                  <a:lnTo>
                    <a:pt x="209" y="1525"/>
                  </a:lnTo>
                  <a:lnTo>
                    <a:pt x="240" y="1531"/>
                  </a:lnTo>
                  <a:lnTo>
                    <a:pt x="266" y="1539"/>
                  </a:lnTo>
                  <a:lnTo>
                    <a:pt x="291" y="1547"/>
                  </a:lnTo>
                  <a:lnTo>
                    <a:pt x="312" y="1554"/>
                  </a:lnTo>
                  <a:lnTo>
                    <a:pt x="328" y="1562"/>
                  </a:lnTo>
                  <a:lnTo>
                    <a:pt x="337" y="1573"/>
                  </a:lnTo>
                  <a:lnTo>
                    <a:pt x="347" y="1590"/>
                  </a:lnTo>
                  <a:lnTo>
                    <a:pt x="357" y="1615"/>
                  </a:lnTo>
                  <a:lnTo>
                    <a:pt x="368" y="1646"/>
                  </a:lnTo>
                  <a:lnTo>
                    <a:pt x="379" y="1681"/>
                  </a:lnTo>
                  <a:lnTo>
                    <a:pt x="389" y="1718"/>
                  </a:lnTo>
                  <a:lnTo>
                    <a:pt x="400" y="1759"/>
                  </a:lnTo>
                  <a:lnTo>
                    <a:pt x="411" y="1802"/>
                  </a:lnTo>
                  <a:lnTo>
                    <a:pt x="423" y="1844"/>
                  </a:lnTo>
                  <a:lnTo>
                    <a:pt x="435" y="1885"/>
                  </a:lnTo>
                  <a:lnTo>
                    <a:pt x="449" y="1925"/>
                  </a:lnTo>
                  <a:lnTo>
                    <a:pt x="461" y="1961"/>
                  </a:lnTo>
                  <a:lnTo>
                    <a:pt x="474" y="1994"/>
                  </a:lnTo>
                  <a:lnTo>
                    <a:pt x="489" y="2021"/>
                  </a:lnTo>
                  <a:lnTo>
                    <a:pt x="503" y="2042"/>
                  </a:lnTo>
                  <a:lnTo>
                    <a:pt x="518" y="2056"/>
                  </a:lnTo>
                  <a:lnTo>
                    <a:pt x="543" y="2069"/>
                  </a:lnTo>
                  <a:lnTo>
                    <a:pt x="571" y="2080"/>
                  </a:lnTo>
                  <a:lnTo>
                    <a:pt x="600" y="2087"/>
                  </a:lnTo>
                  <a:lnTo>
                    <a:pt x="630" y="2092"/>
                  </a:lnTo>
                  <a:lnTo>
                    <a:pt x="658" y="2095"/>
                  </a:lnTo>
                  <a:lnTo>
                    <a:pt x="683" y="2097"/>
                  </a:lnTo>
                  <a:lnTo>
                    <a:pt x="705" y="2097"/>
                  </a:lnTo>
                  <a:lnTo>
                    <a:pt x="723" y="2097"/>
                  </a:lnTo>
                  <a:lnTo>
                    <a:pt x="734" y="2095"/>
                  </a:lnTo>
                  <a:lnTo>
                    <a:pt x="738" y="2095"/>
                  </a:lnTo>
                  <a:lnTo>
                    <a:pt x="681" y="2135"/>
                  </a:lnTo>
                  <a:lnTo>
                    <a:pt x="623" y="2167"/>
                  </a:lnTo>
                  <a:lnTo>
                    <a:pt x="565" y="2191"/>
                  </a:lnTo>
                  <a:lnTo>
                    <a:pt x="507" y="2209"/>
                  </a:lnTo>
                  <a:lnTo>
                    <a:pt x="450" y="2220"/>
                  </a:lnTo>
                  <a:lnTo>
                    <a:pt x="393" y="2226"/>
                  </a:lnTo>
                  <a:lnTo>
                    <a:pt x="340" y="2225"/>
                  </a:lnTo>
                  <a:lnTo>
                    <a:pt x="288" y="2220"/>
                  </a:lnTo>
                  <a:lnTo>
                    <a:pt x="238" y="2209"/>
                  </a:lnTo>
                  <a:lnTo>
                    <a:pt x="192" y="2193"/>
                  </a:lnTo>
                  <a:lnTo>
                    <a:pt x="150" y="2174"/>
                  </a:lnTo>
                  <a:lnTo>
                    <a:pt x="113" y="2150"/>
                  </a:lnTo>
                  <a:lnTo>
                    <a:pt x="79" y="2123"/>
                  </a:lnTo>
                  <a:lnTo>
                    <a:pt x="51" y="2093"/>
                  </a:lnTo>
                  <a:lnTo>
                    <a:pt x="28" y="2059"/>
                  </a:lnTo>
                  <a:lnTo>
                    <a:pt x="12" y="2024"/>
                  </a:lnTo>
                  <a:lnTo>
                    <a:pt x="3" y="1985"/>
                  </a:lnTo>
                  <a:lnTo>
                    <a:pt x="0" y="1947"/>
                  </a:lnTo>
                  <a:lnTo>
                    <a:pt x="0" y="1918"/>
                  </a:lnTo>
                  <a:lnTo>
                    <a:pt x="1" y="1886"/>
                  </a:lnTo>
                  <a:lnTo>
                    <a:pt x="3" y="1852"/>
                  </a:lnTo>
                  <a:lnTo>
                    <a:pt x="4" y="1815"/>
                  </a:lnTo>
                  <a:lnTo>
                    <a:pt x="6" y="1778"/>
                  </a:lnTo>
                  <a:lnTo>
                    <a:pt x="7" y="1739"/>
                  </a:lnTo>
                  <a:lnTo>
                    <a:pt x="10" y="1700"/>
                  </a:lnTo>
                  <a:lnTo>
                    <a:pt x="12" y="1664"/>
                  </a:lnTo>
                  <a:lnTo>
                    <a:pt x="16" y="1629"/>
                  </a:lnTo>
                  <a:lnTo>
                    <a:pt x="19" y="1596"/>
                  </a:lnTo>
                  <a:lnTo>
                    <a:pt x="23" y="1567"/>
                  </a:lnTo>
                  <a:lnTo>
                    <a:pt x="28" y="1543"/>
                  </a:lnTo>
                  <a:lnTo>
                    <a:pt x="33" y="1525"/>
                  </a:lnTo>
                  <a:lnTo>
                    <a:pt x="39" y="1512"/>
                  </a:lnTo>
                  <a:lnTo>
                    <a:pt x="45" y="1507"/>
                  </a:lnTo>
                  <a:lnTo>
                    <a:pt x="56" y="1504"/>
                  </a:lnTo>
                  <a:close/>
                  <a:moveTo>
                    <a:pt x="2266" y="1293"/>
                  </a:moveTo>
                  <a:lnTo>
                    <a:pt x="2285" y="1293"/>
                  </a:lnTo>
                  <a:lnTo>
                    <a:pt x="2302" y="1300"/>
                  </a:lnTo>
                  <a:lnTo>
                    <a:pt x="2316" y="1313"/>
                  </a:lnTo>
                  <a:lnTo>
                    <a:pt x="2324" y="1331"/>
                  </a:lnTo>
                  <a:lnTo>
                    <a:pt x="2328" y="1353"/>
                  </a:lnTo>
                  <a:lnTo>
                    <a:pt x="2326" y="1404"/>
                  </a:lnTo>
                  <a:lnTo>
                    <a:pt x="2324" y="1450"/>
                  </a:lnTo>
                  <a:lnTo>
                    <a:pt x="2300" y="1451"/>
                  </a:lnTo>
                  <a:lnTo>
                    <a:pt x="2271" y="1455"/>
                  </a:lnTo>
                  <a:lnTo>
                    <a:pt x="2238" y="1460"/>
                  </a:lnTo>
                  <a:lnTo>
                    <a:pt x="2204" y="1466"/>
                  </a:lnTo>
                  <a:lnTo>
                    <a:pt x="2170" y="1473"/>
                  </a:lnTo>
                  <a:lnTo>
                    <a:pt x="2138" y="1480"/>
                  </a:lnTo>
                  <a:lnTo>
                    <a:pt x="2109" y="1490"/>
                  </a:lnTo>
                  <a:lnTo>
                    <a:pt x="2083" y="1498"/>
                  </a:lnTo>
                  <a:lnTo>
                    <a:pt x="2065" y="1508"/>
                  </a:lnTo>
                  <a:lnTo>
                    <a:pt x="2056" y="1518"/>
                  </a:lnTo>
                  <a:lnTo>
                    <a:pt x="2046" y="1536"/>
                  </a:lnTo>
                  <a:lnTo>
                    <a:pt x="2036" y="1560"/>
                  </a:lnTo>
                  <a:lnTo>
                    <a:pt x="2025" y="1590"/>
                  </a:lnTo>
                  <a:lnTo>
                    <a:pt x="2014" y="1625"/>
                  </a:lnTo>
                  <a:lnTo>
                    <a:pt x="2004" y="1664"/>
                  </a:lnTo>
                  <a:lnTo>
                    <a:pt x="1993" y="1705"/>
                  </a:lnTo>
                  <a:lnTo>
                    <a:pt x="1982" y="1746"/>
                  </a:lnTo>
                  <a:lnTo>
                    <a:pt x="1970" y="1788"/>
                  </a:lnTo>
                  <a:lnTo>
                    <a:pt x="1958" y="1829"/>
                  </a:lnTo>
                  <a:lnTo>
                    <a:pt x="1944" y="1869"/>
                  </a:lnTo>
                  <a:lnTo>
                    <a:pt x="1932" y="1906"/>
                  </a:lnTo>
                  <a:lnTo>
                    <a:pt x="1919" y="1938"/>
                  </a:lnTo>
                  <a:lnTo>
                    <a:pt x="1904" y="1966"/>
                  </a:lnTo>
                  <a:lnTo>
                    <a:pt x="1890" y="1987"/>
                  </a:lnTo>
                  <a:lnTo>
                    <a:pt x="1875" y="2000"/>
                  </a:lnTo>
                  <a:lnTo>
                    <a:pt x="1854" y="2012"/>
                  </a:lnTo>
                  <a:lnTo>
                    <a:pt x="1828" y="2019"/>
                  </a:lnTo>
                  <a:lnTo>
                    <a:pt x="1800" y="2024"/>
                  </a:lnTo>
                  <a:lnTo>
                    <a:pt x="1771" y="2025"/>
                  </a:lnTo>
                  <a:lnTo>
                    <a:pt x="1744" y="2025"/>
                  </a:lnTo>
                  <a:lnTo>
                    <a:pt x="1716" y="2023"/>
                  </a:lnTo>
                  <a:lnTo>
                    <a:pt x="1689" y="2019"/>
                  </a:lnTo>
                  <a:lnTo>
                    <a:pt x="1666" y="2014"/>
                  </a:lnTo>
                  <a:lnTo>
                    <a:pt x="1648" y="2010"/>
                  </a:lnTo>
                  <a:lnTo>
                    <a:pt x="1634" y="2006"/>
                  </a:lnTo>
                  <a:lnTo>
                    <a:pt x="1634" y="2251"/>
                  </a:lnTo>
                  <a:lnTo>
                    <a:pt x="1631" y="2280"/>
                  </a:lnTo>
                  <a:lnTo>
                    <a:pt x="1623" y="2306"/>
                  </a:lnTo>
                  <a:lnTo>
                    <a:pt x="1611" y="2326"/>
                  </a:lnTo>
                  <a:lnTo>
                    <a:pt x="1595" y="2343"/>
                  </a:lnTo>
                  <a:lnTo>
                    <a:pt x="1577" y="2354"/>
                  </a:lnTo>
                  <a:lnTo>
                    <a:pt x="1556" y="2358"/>
                  </a:lnTo>
                  <a:lnTo>
                    <a:pt x="1536" y="2354"/>
                  </a:lnTo>
                  <a:lnTo>
                    <a:pt x="1516" y="2343"/>
                  </a:lnTo>
                  <a:lnTo>
                    <a:pt x="1501" y="2326"/>
                  </a:lnTo>
                  <a:lnTo>
                    <a:pt x="1488" y="2306"/>
                  </a:lnTo>
                  <a:lnTo>
                    <a:pt x="1481" y="2280"/>
                  </a:lnTo>
                  <a:lnTo>
                    <a:pt x="1478" y="2251"/>
                  </a:lnTo>
                  <a:lnTo>
                    <a:pt x="1478" y="1875"/>
                  </a:lnTo>
                  <a:lnTo>
                    <a:pt x="1481" y="1848"/>
                  </a:lnTo>
                  <a:lnTo>
                    <a:pt x="1488" y="1822"/>
                  </a:lnTo>
                  <a:lnTo>
                    <a:pt x="1501" y="1800"/>
                  </a:lnTo>
                  <a:lnTo>
                    <a:pt x="1516" y="1784"/>
                  </a:lnTo>
                  <a:lnTo>
                    <a:pt x="1536" y="1773"/>
                  </a:lnTo>
                  <a:lnTo>
                    <a:pt x="1556" y="1769"/>
                  </a:lnTo>
                  <a:lnTo>
                    <a:pt x="1568" y="1770"/>
                  </a:lnTo>
                  <a:lnTo>
                    <a:pt x="1585" y="1774"/>
                  </a:lnTo>
                  <a:lnTo>
                    <a:pt x="1606" y="1781"/>
                  </a:lnTo>
                  <a:lnTo>
                    <a:pt x="1632" y="1790"/>
                  </a:lnTo>
                  <a:lnTo>
                    <a:pt x="1664" y="1800"/>
                  </a:lnTo>
                  <a:lnTo>
                    <a:pt x="1700" y="1815"/>
                  </a:lnTo>
                  <a:lnTo>
                    <a:pt x="1744" y="1831"/>
                  </a:lnTo>
                  <a:lnTo>
                    <a:pt x="1792" y="1849"/>
                  </a:lnTo>
                  <a:lnTo>
                    <a:pt x="1848" y="1869"/>
                  </a:lnTo>
                  <a:lnTo>
                    <a:pt x="1849" y="1814"/>
                  </a:lnTo>
                  <a:lnTo>
                    <a:pt x="1850" y="1763"/>
                  </a:lnTo>
                  <a:lnTo>
                    <a:pt x="1852" y="1715"/>
                  </a:lnTo>
                  <a:lnTo>
                    <a:pt x="1856" y="1669"/>
                  </a:lnTo>
                  <a:lnTo>
                    <a:pt x="1861" y="1622"/>
                  </a:lnTo>
                  <a:lnTo>
                    <a:pt x="1866" y="1572"/>
                  </a:lnTo>
                  <a:lnTo>
                    <a:pt x="1873" y="1519"/>
                  </a:lnTo>
                  <a:lnTo>
                    <a:pt x="1883" y="1460"/>
                  </a:lnTo>
                  <a:lnTo>
                    <a:pt x="1889" y="1435"/>
                  </a:lnTo>
                  <a:lnTo>
                    <a:pt x="1901" y="1414"/>
                  </a:lnTo>
                  <a:lnTo>
                    <a:pt x="1918" y="1393"/>
                  </a:lnTo>
                  <a:lnTo>
                    <a:pt x="1936" y="1377"/>
                  </a:lnTo>
                  <a:lnTo>
                    <a:pt x="1956" y="1366"/>
                  </a:lnTo>
                  <a:lnTo>
                    <a:pt x="1994" y="1356"/>
                  </a:lnTo>
                  <a:lnTo>
                    <a:pt x="2027" y="1345"/>
                  </a:lnTo>
                  <a:lnTo>
                    <a:pt x="2054" y="1336"/>
                  </a:lnTo>
                  <a:lnTo>
                    <a:pt x="2079" y="1329"/>
                  </a:lnTo>
                  <a:lnTo>
                    <a:pt x="2102" y="1323"/>
                  </a:lnTo>
                  <a:lnTo>
                    <a:pt x="2123" y="1318"/>
                  </a:lnTo>
                  <a:lnTo>
                    <a:pt x="2146" y="1313"/>
                  </a:lnTo>
                  <a:lnTo>
                    <a:pt x="2170" y="1308"/>
                  </a:lnTo>
                  <a:lnTo>
                    <a:pt x="2197" y="1304"/>
                  </a:lnTo>
                  <a:lnTo>
                    <a:pt x="2228" y="1299"/>
                  </a:lnTo>
                  <a:lnTo>
                    <a:pt x="2266" y="1293"/>
                  </a:lnTo>
                  <a:close/>
                  <a:moveTo>
                    <a:pt x="208" y="1293"/>
                  </a:moveTo>
                  <a:lnTo>
                    <a:pt x="246" y="1299"/>
                  </a:lnTo>
                  <a:lnTo>
                    <a:pt x="277" y="1304"/>
                  </a:lnTo>
                  <a:lnTo>
                    <a:pt x="304" y="1308"/>
                  </a:lnTo>
                  <a:lnTo>
                    <a:pt x="328" y="1313"/>
                  </a:lnTo>
                  <a:lnTo>
                    <a:pt x="351" y="1318"/>
                  </a:lnTo>
                  <a:lnTo>
                    <a:pt x="373" y="1323"/>
                  </a:lnTo>
                  <a:lnTo>
                    <a:pt x="395" y="1329"/>
                  </a:lnTo>
                  <a:lnTo>
                    <a:pt x="420" y="1336"/>
                  </a:lnTo>
                  <a:lnTo>
                    <a:pt x="447" y="1345"/>
                  </a:lnTo>
                  <a:lnTo>
                    <a:pt x="480" y="1356"/>
                  </a:lnTo>
                  <a:lnTo>
                    <a:pt x="518" y="1366"/>
                  </a:lnTo>
                  <a:lnTo>
                    <a:pt x="538" y="1377"/>
                  </a:lnTo>
                  <a:lnTo>
                    <a:pt x="556" y="1393"/>
                  </a:lnTo>
                  <a:lnTo>
                    <a:pt x="573" y="1414"/>
                  </a:lnTo>
                  <a:lnTo>
                    <a:pt x="585" y="1435"/>
                  </a:lnTo>
                  <a:lnTo>
                    <a:pt x="591" y="1460"/>
                  </a:lnTo>
                  <a:lnTo>
                    <a:pt x="601" y="1519"/>
                  </a:lnTo>
                  <a:lnTo>
                    <a:pt x="608" y="1572"/>
                  </a:lnTo>
                  <a:lnTo>
                    <a:pt x="613" y="1622"/>
                  </a:lnTo>
                  <a:lnTo>
                    <a:pt x="618" y="1669"/>
                  </a:lnTo>
                  <a:lnTo>
                    <a:pt x="622" y="1715"/>
                  </a:lnTo>
                  <a:lnTo>
                    <a:pt x="624" y="1763"/>
                  </a:lnTo>
                  <a:lnTo>
                    <a:pt x="625" y="1814"/>
                  </a:lnTo>
                  <a:lnTo>
                    <a:pt x="626" y="1869"/>
                  </a:lnTo>
                  <a:lnTo>
                    <a:pt x="682" y="1849"/>
                  </a:lnTo>
                  <a:lnTo>
                    <a:pt x="730" y="1831"/>
                  </a:lnTo>
                  <a:lnTo>
                    <a:pt x="773" y="1815"/>
                  </a:lnTo>
                  <a:lnTo>
                    <a:pt x="810" y="1800"/>
                  </a:lnTo>
                  <a:lnTo>
                    <a:pt x="842" y="1790"/>
                  </a:lnTo>
                  <a:lnTo>
                    <a:pt x="868" y="1781"/>
                  </a:lnTo>
                  <a:lnTo>
                    <a:pt x="889" y="1774"/>
                  </a:lnTo>
                  <a:lnTo>
                    <a:pt x="906" y="1770"/>
                  </a:lnTo>
                  <a:lnTo>
                    <a:pt x="918" y="1769"/>
                  </a:lnTo>
                  <a:lnTo>
                    <a:pt x="938" y="1773"/>
                  </a:lnTo>
                  <a:lnTo>
                    <a:pt x="958" y="1784"/>
                  </a:lnTo>
                  <a:lnTo>
                    <a:pt x="973" y="1800"/>
                  </a:lnTo>
                  <a:lnTo>
                    <a:pt x="986" y="1822"/>
                  </a:lnTo>
                  <a:lnTo>
                    <a:pt x="994" y="1848"/>
                  </a:lnTo>
                  <a:lnTo>
                    <a:pt x="996" y="1875"/>
                  </a:lnTo>
                  <a:lnTo>
                    <a:pt x="996" y="2251"/>
                  </a:lnTo>
                  <a:lnTo>
                    <a:pt x="994" y="2280"/>
                  </a:lnTo>
                  <a:lnTo>
                    <a:pt x="986" y="2306"/>
                  </a:lnTo>
                  <a:lnTo>
                    <a:pt x="973" y="2326"/>
                  </a:lnTo>
                  <a:lnTo>
                    <a:pt x="958" y="2343"/>
                  </a:lnTo>
                  <a:lnTo>
                    <a:pt x="938" y="2354"/>
                  </a:lnTo>
                  <a:lnTo>
                    <a:pt x="918" y="2358"/>
                  </a:lnTo>
                  <a:lnTo>
                    <a:pt x="897" y="2354"/>
                  </a:lnTo>
                  <a:lnTo>
                    <a:pt x="879" y="2343"/>
                  </a:lnTo>
                  <a:lnTo>
                    <a:pt x="863" y="2326"/>
                  </a:lnTo>
                  <a:lnTo>
                    <a:pt x="851" y="2306"/>
                  </a:lnTo>
                  <a:lnTo>
                    <a:pt x="843" y="2280"/>
                  </a:lnTo>
                  <a:lnTo>
                    <a:pt x="840" y="2251"/>
                  </a:lnTo>
                  <a:lnTo>
                    <a:pt x="840" y="2006"/>
                  </a:lnTo>
                  <a:lnTo>
                    <a:pt x="820" y="2012"/>
                  </a:lnTo>
                  <a:lnTo>
                    <a:pt x="796" y="2017"/>
                  </a:lnTo>
                  <a:lnTo>
                    <a:pt x="768" y="2022"/>
                  </a:lnTo>
                  <a:lnTo>
                    <a:pt x="739" y="2024"/>
                  </a:lnTo>
                  <a:lnTo>
                    <a:pt x="707" y="2025"/>
                  </a:lnTo>
                  <a:lnTo>
                    <a:pt x="677" y="2024"/>
                  </a:lnTo>
                  <a:lnTo>
                    <a:pt x="648" y="2019"/>
                  </a:lnTo>
                  <a:lnTo>
                    <a:pt x="622" y="2012"/>
                  </a:lnTo>
                  <a:lnTo>
                    <a:pt x="599" y="2000"/>
                  </a:lnTo>
                  <a:lnTo>
                    <a:pt x="584" y="1987"/>
                  </a:lnTo>
                  <a:lnTo>
                    <a:pt x="570" y="1966"/>
                  </a:lnTo>
                  <a:lnTo>
                    <a:pt x="555" y="1938"/>
                  </a:lnTo>
                  <a:lnTo>
                    <a:pt x="542" y="1906"/>
                  </a:lnTo>
                  <a:lnTo>
                    <a:pt x="530" y="1869"/>
                  </a:lnTo>
                  <a:lnTo>
                    <a:pt x="516" y="1829"/>
                  </a:lnTo>
                  <a:lnTo>
                    <a:pt x="504" y="1788"/>
                  </a:lnTo>
                  <a:lnTo>
                    <a:pt x="492" y="1746"/>
                  </a:lnTo>
                  <a:lnTo>
                    <a:pt x="481" y="1705"/>
                  </a:lnTo>
                  <a:lnTo>
                    <a:pt x="470" y="1664"/>
                  </a:lnTo>
                  <a:lnTo>
                    <a:pt x="460" y="1625"/>
                  </a:lnTo>
                  <a:lnTo>
                    <a:pt x="449" y="1590"/>
                  </a:lnTo>
                  <a:lnTo>
                    <a:pt x="438" y="1560"/>
                  </a:lnTo>
                  <a:lnTo>
                    <a:pt x="428" y="1536"/>
                  </a:lnTo>
                  <a:lnTo>
                    <a:pt x="418" y="1518"/>
                  </a:lnTo>
                  <a:lnTo>
                    <a:pt x="409" y="1508"/>
                  </a:lnTo>
                  <a:lnTo>
                    <a:pt x="391" y="1498"/>
                  </a:lnTo>
                  <a:lnTo>
                    <a:pt x="365" y="1490"/>
                  </a:lnTo>
                  <a:lnTo>
                    <a:pt x="336" y="1480"/>
                  </a:lnTo>
                  <a:lnTo>
                    <a:pt x="304" y="1473"/>
                  </a:lnTo>
                  <a:lnTo>
                    <a:pt x="270" y="1466"/>
                  </a:lnTo>
                  <a:lnTo>
                    <a:pt x="236" y="1460"/>
                  </a:lnTo>
                  <a:lnTo>
                    <a:pt x="203" y="1455"/>
                  </a:lnTo>
                  <a:lnTo>
                    <a:pt x="174" y="1451"/>
                  </a:lnTo>
                  <a:lnTo>
                    <a:pt x="150" y="1450"/>
                  </a:lnTo>
                  <a:lnTo>
                    <a:pt x="148" y="1404"/>
                  </a:lnTo>
                  <a:lnTo>
                    <a:pt x="146" y="1353"/>
                  </a:lnTo>
                  <a:lnTo>
                    <a:pt x="150" y="1331"/>
                  </a:lnTo>
                  <a:lnTo>
                    <a:pt x="158" y="1313"/>
                  </a:lnTo>
                  <a:lnTo>
                    <a:pt x="172" y="1300"/>
                  </a:lnTo>
                  <a:lnTo>
                    <a:pt x="189" y="1293"/>
                  </a:lnTo>
                  <a:lnTo>
                    <a:pt x="208" y="1293"/>
                  </a:lnTo>
                  <a:close/>
                  <a:moveTo>
                    <a:pt x="2087" y="1004"/>
                  </a:moveTo>
                  <a:lnTo>
                    <a:pt x="2117" y="1006"/>
                  </a:lnTo>
                  <a:lnTo>
                    <a:pt x="2144" y="1017"/>
                  </a:lnTo>
                  <a:lnTo>
                    <a:pt x="2169" y="1031"/>
                  </a:lnTo>
                  <a:lnTo>
                    <a:pt x="2189" y="1052"/>
                  </a:lnTo>
                  <a:lnTo>
                    <a:pt x="2204" y="1076"/>
                  </a:lnTo>
                  <a:lnTo>
                    <a:pt x="2214" y="1104"/>
                  </a:lnTo>
                  <a:lnTo>
                    <a:pt x="2218" y="1134"/>
                  </a:lnTo>
                  <a:lnTo>
                    <a:pt x="2214" y="1164"/>
                  </a:lnTo>
                  <a:lnTo>
                    <a:pt x="2204" y="1191"/>
                  </a:lnTo>
                  <a:lnTo>
                    <a:pt x="2189" y="1216"/>
                  </a:lnTo>
                  <a:lnTo>
                    <a:pt x="2169" y="1236"/>
                  </a:lnTo>
                  <a:lnTo>
                    <a:pt x="2144" y="1252"/>
                  </a:lnTo>
                  <a:lnTo>
                    <a:pt x="2117" y="1261"/>
                  </a:lnTo>
                  <a:lnTo>
                    <a:pt x="2087" y="1265"/>
                  </a:lnTo>
                  <a:lnTo>
                    <a:pt x="2057" y="1261"/>
                  </a:lnTo>
                  <a:lnTo>
                    <a:pt x="2029" y="1252"/>
                  </a:lnTo>
                  <a:lnTo>
                    <a:pt x="2005" y="1236"/>
                  </a:lnTo>
                  <a:lnTo>
                    <a:pt x="1984" y="1216"/>
                  </a:lnTo>
                  <a:lnTo>
                    <a:pt x="1970" y="1191"/>
                  </a:lnTo>
                  <a:lnTo>
                    <a:pt x="1960" y="1164"/>
                  </a:lnTo>
                  <a:lnTo>
                    <a:pt x="1956" y="1134"/>
                  </a:lnTo>
                  <a:lnTo>
                    <a:pt x="1960" y="1104"/>
                  </a:lnTo>
                  <a:lnTo>
                    <a:pt x="1970" y="1076"/>
                  </a:lnTo>
                  <a:lnTo>
                    <a:pt x="1984" y="1052"/>
                  </a:lnTo>
                  <a:lnTo>
                    <a:pt x="2005" y="1031"/>
                  </a:lnTo>
                  <a:lnTo>
                    <a:pt x="2029" y="1017"/>
                  </a:lnTo>
                  <a:lnTo>
                    <a:pt x="2057" y="1006"/>
                  </a:lnTo>
                  <a:lnTo>
                    <a:pt x="2087" y="1004"/>
                  </a:lnTo>
                  <a:close/>
                  <a:moveTo>
                    <a:pt x="387" y="1004"/>
                  </a:moveTo>
                  <a:lnTo>
                    <a:pt x="417" y="1006"/>
                  </a:lnTo>
                  <a:lnTo>
                    <a:pt x="445" y="1017"/>
                  </a:lnTo>
                  <a:lnTo>
                    <a:pt x="469" y="1031"/>
                  </a:lnTo>
                  <a:lnTo>
                    <a:pt x="490" y="1052"/>
                  </a:lnTo>
                  <a:lnTo>
                    <a:pt x="504" y="1076"/>
                  </a:lnTo>
                  <a:lnTo>
                    <a:pt x="514" y="1104"/>
                  </a:lnTo>
                  <a:lnTo>
                    <a:pt x="518" y="1134"/>
                  </a:lnTo>
                  <a:lnTo>
                    <a:pt x="514" y="1164"/>
                  </a:lnTo>
                  <a:lnTo>
                    <a:pt x="504" y="1191"/>
                  </a:lnTo>
                  <a:lnTo>
                    <a:pt x="490" y="1216"/>
                  </a:lnTo>
                  <a:lnTo>
                    <a:pt x="469" y="1236"/>
                  </a:lnTo>
                  <a:lnTo>
                    <a:pt x="445" y="1252"/>
                  </a:lnTo>
                  <a:lnTo>
                    <a:pt x="417" y="1261"/>
                  </a:lnTo>
                  <a:lnTo>
                    <a:pt x="387" y="1265"/>
                  </a:lnTo>
                  <a:lnTo>
                    <a:pt x="357" y="1261"/>
                  </a:lnTo>
                  <a:lnTo>
                    <a:pt x="330" y="1252"/>
                  </a:lnTo>
                  <a:lnTo>
                    <a:pt x="306" y="1236"/>
                  </a:lnTo>
                  <a:lnTo>
                    <a:pt x="285" y="1216"/>
                  </a:lnTo>
                  <a:lnTo>
                    <a:pt x="270" y="1191"/>
                  </a:lnTo>
                  <a:lnTo>
                    <a:pt x="260" y="1164"/>
                  </a:lnTo>
                  <a:lnTo>
                    <a:pt x="256" y="1134"/>
                  </a:lnTo>
                  <a:lnTo>
                    <a:pt x="260" y="1104"/>
                  </a:lnTo>
                  <a:lnTo>
                    <a:pt x="270" y="1076"/>
                  </a:lnTo>
                  <a:lnTo>
                    <a:pt x="285" y="1052"/>
                  </a:lnTo>
                  <a:lnTo>
                    <a:pt x="306" y="1031"/>
                  </a:lnTo>
                  <a:lnTo>
                    <a:pt x="330" y="1017"/>
                  </a:lnTo>
                  <a:lnTo>
                    <a:pt x="357" y="1006"/>
                  </a:lnTo>
                  <a:lnTo>
                    <a:pt x="387" y="1004"/>
                  </a:lnTo>
                  <a:close/>
                  <a:moveTo>
                    <a:pt x="1923" y="681"/>
                  </a:moveTo>
                  <a:lnTo>
                    <a:pt x="1937" y="682"/>
                  </a:lnTo>
                  <a:lnTo>
                    <a:pt x="1948" y="683"/>
                  </a:lnTo>
                  <a:lnTo>
                    <a:pt x="1959" y="687"/>
                  </a:lnTo>
                  <a:lnTo>
                    <a:pt x="1973" y="695"/>
                  </a:lnTo>
                  <a:lnTo>
                    <a:pt x="1984" y="709"/>
                  </a:lnTo>
                  <a:lnTo>
                    <a:pt x="1994" y="727"/>
                  </a:lnTo>
                  <a:lnTo>
                    <a:pt x="2000" y="750"/>
                  </a:lnTo>
                  <a:lnTo>
                    <a:pt x="2006" y="778"/>
                  </a:lnTo>
                  <a:lnTo>
                    <a:pt x="2011" y="811"/>
                  </a:lnTo>
                  <a:lnTo>
                    <a:pt x="2016" y="849"/>
                  </a:lnTo>
                  <a:lnTo>
                    <a:pt x="2020" y="891"/>
                  </a:lnTo>
                  <a:lnTo>
                    <a:pt x="2027" y="940"/>
                  </a:lnTo>
                  <a:lnTo>
                    <a:pt x="1995" y="952"/>
                  </a:lnTo>
                  <a:lnTo>
                    <a:pt x="1965" y="969"/>
                  </a:lnTo>
                  <a:lnTo>
                    <a:pt x="1939" y="990"/>
                  </a:lnTo>
                  <a:lnTo>
                    <a:pt x="1917" y="1017"/>
                  </a:lnTo>
                  <a:lnTo>
                    <a:pt x="1917" y="1012"/>
                  </a:lnTo>
                  <a:lnTo>
                    <a:pt x="1918" y="1007"/>
                  </a:lnTo>
                  <a:lnTo>
                    <a:pt x="1923" y="954"/>
                  </a:lnTo>
                  <a:lnTo>
                    <a:pt x="1925" y="907"/>
                  </a:lnTo>
                  <a:lnTo>
                    <a:pt x="1927" y="862"/>
                  </a:lnTo>
                  <a:lnTo>
                    <a:pt x="1929" y="819"/>
                  </a:lnTo>
                  <a:lnTo>
                    <a:pt x="1927" y="776"/>
                  </a:lnTo>
                  <a:lnTo>
                    <a:pt x="1926" y="730"/>
                  </a:lnTo>
                  <a:lnTo>
                    <a:pt x="1923" y="681"/>
                  </a:lnTo>
                  <a:close/>
                  <a:moveTo>
                    <a:pt x="1651" y="579"/>
                  </a:moveTo>
                  <a:lnTo>
                    <a:pt x="1673" y="579"/>
                  </a:lnTo>
                  <a:lnTo>
                    <a:pt x="1698" y="581"/>
                  </a:lnTo>
                  <a:lnTo>
                    <a:pt x="1724" y="582"/>
                  </a:lnTo>
                  <a:lnTo>
                    <a:pt x="1757" y="584"/>
                  </a:lnTo>
                  <a:lnTo>
                    <a:pt x="1794" y="587"/>
                  </a:lnTo>
                  <a:lnTo>
                    <a:pt x="1813" y="590"/>
                  </a:lnTo>
                  <a:lnTo>
                    <a:pt x="1829" y="600"/>
                  </a:lnTo>
                  <a:lnTo>
                    <a:pt x="1843" y="613"/>
                  </a:lnTo>
                  <a:lnTo>
                    <a:pt x="1852" y="630"/>
                  </a:lnTo>
                  <a:lnTo>
                    <a:pt x="1857" y="648"/>
                  </a:lnTo>
                  <a:lnTo>
                    <a:pt x="1861" y="697"/>
                  </a:lnTo>
                  <a:lnTo>
                    <a:pt x="1863" y="741"/>
                  </a:lnTo>
                  <a:lnTo>
                    <a:pt x="1865" y="781"/>
                  </a:lnTo>
                  <a:lnTo>
                    <a:pt x="1865" y="820"/>
                  </a:lnTo>
                  <a:lnTo>
                    <a:pt x="1863" y="859"/>
                  </a:lnTo>
                  <a:lnTo>
                    <a:pt x="1862" y="900"/>
                  </a:lnTo>
                  <a:lnTo>
                    <a:pt x="1858" y="943"/>
                  </a:lnTo>
                  <a:lnTo>
                    <a:pt x="1855" y="992"/>
                  </a:lnTo>
                  <a:lnTo>
                    <a:pt x="1852" y="999"/>
                  </a:lnTo>
                  <a:lnTo>
                    <a:pt x="1850" y="1005"/>
                  </a:lnTo>
                  <a:lnTo>
                    <a:pt x="1846" y="1011"/>
                  </a:lnTo>
                  <a:lnTo>
                    <a:pt x="1682" y="784"/>
                  </a:lnTo>
                  <a:lnTo>
                    <a:pt x="1666" y="767"/>
                  </a:lnTo>
                  <a:lnTo>
                    <a:pt x="1647" y="755"/>
                  </a:lnTo>
                  <a:lnTo>
                    <a:pt x="1625" y="746"/>
                  </a:lnTo>
                  <a:lnTo>
                    <a:pt x="1602" y="744"/>
                  </a:lnTo>
                  <a:lnTo>
                    <a:pt x="1439" y="744"/>
                  </a:lnTo>
                  <a:lnTo>
                    <a:pt x="1441" y="698"/>
                  </a:lnTo>
                  <a:lnTo>
                    <a:pt x="1445" y="648"/>
                  </a:lnTo>
                  <a:lnTo>
                    <a:pt x="1450" y="630"/>
                  </a:lnTo>
                  <a:lnTo>
                    <a:pt x="1459" y="613"/>
                  </a:lnTo>
                  <a:lnTo>
                    <a:pt x="1473" y="600"/>
                  </a:lnTo>
                  <a:lnTo>
                    <a:pt x="1490" y="590"/>
                  </a:lnTo>
                  <a:lnTo>
                    <a:pt x="1508" y="587"/>
                  </a:lnTo>
                  <a:lnTo>
                    <a:pt x="1545" y="584"/>
                  </a:lnTo>
                  <a:lnTo>
                    <a:pt x="1577" y="582"/>
                  </a:lnTo>
                  <a:lnTo>
                    <a:pt x="1605" y="581"/>
                  </a:lnTo>
                  <a:lnTo>
                    <a:pt x="1629" y="579"/>
                  </a:lnTo>
                  <a:lnTo>
                    <a:pt x="1651" y="579"/>
                  </a:lnTo>
                  <a:close/>
                  <a:moveTo>
                    <a:pt x="1652" y="319"/>
                  </a:moveTo>
                  <a:lnTo>
                    <a:pt x="1678" y="323"/>
                  </a:lnTo>
                  <a:lnTo>
                    <a:pt x="1703" y="331"/>
                  </a:lnTo>
                  <a:lnTo>
                    <a:pt x="1723" y="345"/>
                  </a:lnTo>
                  <a:lnTo>
                    <a:pt x="1741" y="363"/>
                  </a:lnTo>
                  <a:lnTo>
                    <a:pt x="1754" y="383"/>
                  </a:lnTo>
                  <a:lnTo>
                    <a:pt x="1763" y="408"/>
                  </a:lnTo>
                  <a:lnTo>
                    <a:pt x="1767" y="434"/>
                  </a:lnTo>
                  <a:lnTo>
                    <a:pt x="1763" y="461"/>
                  </a:lnTo>
                  <a:lnTo>
                    <a:pt x="1754" y="485"/>
                  </a:lnTo>
                  <a:lnTo>
                    <a:pt x="1741" y="506"/>
                  </a:lnTo>
                  <a:lnTo>
                    <a:pt x="1723" y="524"/>
                  </a:lnTo>
                  <a:lnTo>
                    <a:pt x="1703" y="537"/>
                  </a:lnTo>
                  <a:lnTo>
                    <a:pt x="1678" y="545"/>
                  </a:lnTo>
                  <a:lnTo>
                    <a:pt x="1652" y="549"/>
                  </a:lnTo>
                  <a:lnTo>
                    <a:pt x="1625" y="545"/>
                  </a:lnTo>
                  <a:lnTo>
                    <a:pt x="1601" y="537"/>
                  </a:lnTo>
                  <a:lnTo>
                    <a:pt x="1580" y="524"/>
                  </a:lnTo>
                  <a:lnTo>
                    <a:pt x="1562" y="506"/>
                  </a:lnTo>
                  <a:lnTo>
                    <a:pt x="1549" y="485"/>
                  </a:lnTo>
                  <a:lnTo>
                    <a:pt x="1540" y="461"/>
                  </a:lnTo>
                  <a:lnTo>
                    <a:pt x="1537" y="434"/>
                  </a:lnTo>
                  <a:lnTo>
                    <a:pt x="1540" y="408"/>
                  </a:lnTo>
                  <a:lnTo>
                    <a:pt x="1549" y="383"/>
                  </a:lnTo>
                  <a:lnTo>
                    <a:pt x="1562" y="363"/>
                  </a:lnTo>
                  <a:lnTo>
                    <a:pt x="1580" y="345"/>
                  </a:lnTo>
                  <a:lnTo>
                    <a:pt x="1601" y="331"/>
                  </a:lnTo>
                  <a:lnTo>
                    <a:pt x="1625" y="323"/>
                  </a:lnTo>
                  <a:lnTo>
                    <a:pt x="1652" y="319"/>
                  </a:lnTo>
                  <a:close/>
                  <a:moveTo>
                    <a:pt x="868" y="278"/>
                  </a:moveTo>
                  <a:lnTo>
                    <a:pt x="888" y="279"/>
                  </a:lnTo>
                  <a:lnTo>
                    <a:pt x="905" y="279"/>
                  </a:lnTo>
                  <a:lnTo>
                    <a:pt x="921" y="281"/>
                  </a:lnTo>
                  <a:lnTo>
                    <a:pt x="942" y="282"/>
                  </a:lnTo>
                  <a:lnTo>
                    <a:pt x="967" y="283"/>
                  </a:lnTo>
                  <a:lnTo>
                    <a:pt x="977" y="284"/>
                  </a:lnTo>
                  <a:lnTo>
                    <a:pt x="990" y="287"/>
                  </a:lnTo>
                  <a:lnTo>
                    <a:pt x="1005" y="293"/>
                  </a:lnTo>
                  <a:lnTo>
                    <a:pt x="1019" y="300"/>
                  </a:lnTo>
                  <a:lnTo>
                    <a:pt x="1031" y="311"/>
                  </a:lnTo>
                  <a:lnTo>
                    <a:pt x="1035" y="317"/>
                  </a:lnTo>
                  <a:lnTo>
                    <a:pt x="1042" y="328"/>
                  </a:lnTo>
                  <a:lnTo>
                    <a:pt x="1051" y="342"/>
                  </a:lnTo>
                  <a:lnTo>
                    <a:pt x="1062" y="360"/>
                  </a:lnTo>
                  <a:lnTo>
                    <a:pt x="1075" y="381"/>
                  </a:lnTo>
                  <a:lnTo>
                    <a:pt x="1089" y="404"/>
                  </a:lnTo>
                  <a:lnTo>
                    <a:pt x="1104" y="429"/>
                  </a:lnTo>
                  <a:lnTo>
                    <a:pt x="1120" y="456"/>
                  </a:lnTo>
                  <a:lnTo>
                    <a:pt x="1137" y="483"/>
                  </a:lnTo>
                  <a:lnTo>
                    <a:pt x="1152" y="510"/>
                  </a:lnTo>
                  <a:lnTo>
                    <a:pt x="1169" y="537"/>
                  </a:lnTo>
                  <a:lnTo>
                    <a:pt x="1184" y="562"/>
                  </a:lnTo>
                  <a:lnTo>
                    <a:pt x="1198" y="587"/>
                  </a:lnTo>
                  <a:lnTo>
                    <a:pt x="1212" y="610"/>
                  </a:lnTo>
                  <a:lnTo>
                    <a:pt x="1222" y="629"/>
                  </a:lnTo>
                  <a:lnTo>
                    <a:pt x="1232" y="645"/>
                  </a:lnTo>
                  <a:lnTo>
                    <a:pt x="1239" y="657"/>
                  </a:lnTo>
                  <a:lnTo>
                    <a:pt x="1244" y="664"/>
                  </a:lnTo>
                  <a:lnTo>
                    <a:pt x="1245" y="668"/>
                  </a:lnTo>
                  <a:lnTo>
                    <a:pt x="1247" y="669"/>
                  </a:lnTo>
                  <a:lnTo>
                    <a:pt x="1249" y="676"/>
                  </a:lnTo>
                  <a:lnTo>
                    <a:pt x="1253" y="684"/>
                  </a:lnTo>
                  <a:lnTo>
                    <a:pt x="1255" y="695"/>
                  </a:lnTo>
                  <a:lnTo>
                    <a:pt x="1254" y="707"/>
                  </a:lnTo>
                  <a:lnTo>
                    <a:pt x="1250" y="720"/>
                  </a:lnTo>
                  <a:lnTo>
                    <a:pt x="1241" y="730"/>
                  </a:lnTo>
                  <a:lnTo>
                    <a:pt x="1227" y="739"/>
                  </a:lnTo>
                  <a:lnTo>
                    <a:pt x="1215" y="743"/>
                  </a:lnTo>
                  <a:lnTo>
                    <a:pt x="1186" y="743"/>
                  </a:lnTo>
                  <a:lnTo>
                    <a:pt x="1177" y="739"/>
                  </a:lnTo>
                  <a:lnTo>
                    <a:pt x="1169" y="735"/>
                  </a:lnTo>
                  <a:lnTo>
                    <a:pt x="1164" y="733"/>
                  </a:lnTo>
                  <a:lnTo>
                    <a:pt x="1163" y="732"/>
                  </a:lnTo>
                  <a:lnTo>
                    <a:pt x="990" y="497"/>
                  </a:lnTo>
                  <a:lnTo>
                    <a:pt x="993" y="743"/>
                  </a:lnTo>
                  <a:lnTo>
                    <a:pt x="872" y="746"/>
                  </a:lnTo>
                  <a:lnTo>
                    <a:pt x="833" y="753"/>
                  </a:lnTo>
                  <a:lnTo>
                    <a:pt x="831" y="755"/>
                  </a:lnTo>
                  <a:lnTo>
                    <a:pt x="825" y="757"/>
                  </a:lnTo>
                  <a:lnTo>
                    <a:pt x="817" y="763"/>
                  </a:lnTo>
                  <a:lnTo>
                    <a:pt x="809" y="769"/>
                  </a:lnTo>
                  <a:lnTo>
                    <a:pt x="801" y="775"/>
                  </a:lnTo>
                  <a:lnTo>
                    <a:pt x="793" y="782"/>
                  </a:lnTo>
                  <a:lnTo>
                    <a:pt x="781" y="798"/>
                  </a:lnTo>
                  <a:lnTo>
                    <a:pt x="768" y="815"/>
                  </a:lnTo>
                  <a:lnTo>
                    <a:pt x="753" y="833"/>
                  </a:lnTo>
                  <a:lnTo>
                    <a:pt x="739" y="851"/>
                  </a:lnTo>
                  <a:lnTo>
                    <a:pt x="724" y="868"/>
                  </a:lnTo>
                  <a:lnTo>
                    <a:pt x="711" y="885"/>
                  </a:lnTo>
                  <a:lnTo>
                    <a:pt x="699" y="901"/>
                  </a:lnTo>
                  <a:lnTo>
                    <a:pt x="689" y="914"/>
                  </a:lnTo>
                  <a:lnTo>
                    <a:pt x="681" y="924"/>
                  </a:lnTo>
                  <a:lnTo>
                    <a:pt x="676" y="930"/>
                  </a:lnTo>
                  <a:lnTo>
                    <a:pt x="674" y="932"/>
                  </a:lnTo>
                  <a:lnTo>
                    <a:pt x="670" y="749"/>
                  </a:lnTo>
                  <a:lnTo>
                    <a:pt x="665" y="749"/>
                  </a:lnTo>
                  <a:lnTo>
                    <a:pt x="663" y="749"/>
                  </a:lnTo>
                  <a:lnTo>
                    <a:pt x="661" y="747"/>
                  </a:lnTo>
                  <a:lnTo>
                    <a:pt x="660" y="747"/>
                  </a:lnTo>
                  <a:lnTo>
                    <a:pt x="660" y="747"/>
                  </a:lnTo>
                  <a:lnTo>
                    <a:pt x="659" y="746"/>
                  </a:lnTo>
                  <a:lnTo>
                    <a:pt x="658" y="746"/>
                  </a:lnTo>
                  <a:lnTo>
                    <a:pt x="655" y="746"/>
                  </a:lnTo>
                  <a:lnTo>
                    <a:pt x="651" y="745"/>
                  </a:lnTo>
                  <a:lnTo>
                    <a:pt x="639" y="741"/>
                  </a:lnTo>
                  <a:lnTo>
                    <a:pt x="628" y="734"/>
                  </a:lnTo>
                  <a:lnTo>
                    <a:pt x="620" y="724"/>
                  </a:lnTo>
                  <a:lnTo>
                    <a:pt x="617" y="712"/>
                  </a:lnTo>
                  <a:lnTo>
                    <a:pt x="613" y="662"/>
                  </a:lnTo>
                  <a:lnTo>
                    <a:pt x="609" y="616"/>
                  </a:lnTo>
                  <a:lnTo>
                    <a:pt x="607" y="573"/>
                  </a:lnTo>
                  <a:lnTo>
                    <a:pt x="607" y="532"/>
                  </a:lnTo>
                  <a:lnTo>
                    <a:pt x="607" y="491"/>
                  </a:lnTo>
                  <a:lnTo>
                    <a:pt x="608" y="449"/>
                  </a:lnTo>
                  <a:lnTo>
                    <a:pt x="611" y="403"/>
                  </a:lnTo>
                  <a:lnTo>
                    <a:pt x="614" y="351"/>
                  </a:lnTo>
                  <a:lnTo>
                    <a:pt x="619" y="331"/>
                  </a:lnTo>
                  <a:lnTo>
                    <a:pt x="629" y="315"/>
                  </a:lnTo>
                  <a:lnTo>
                    <a:pt x="643" y="300"/>
                  </a:lnTo>
                  <a:lnTo>
                    <a:pt x="661" y="290"/>
                  </a:lnTo>
                  <a:lnTo>
                    <a:pt x="681" y="285"/>
                  </a:lnTo>
                  <a:lnTo>
                    <a:pt x="723" y="283"/>
                  </a:lnTo>
                  <a:lnTo>
                    <a:pt x="759" y="281"/>
                  </a:lnTo>
                  <a:lnTo>
                    <a:pt x="793" y="279"/>
                  </a:lnTo>
                  <a:lnTo>
                    <a:pt x="768" y="323"/>
                  </a:lnTo>
                  <a:lnTo>
                    <a:pt x="796" y="371"/>
                  </a:lnTo>
                  <a:lnTo>
                    <a:pt x="796" y="660"/>
                  </a:lnTo>
                  <a:lnTo>
                    <a:pt x="833" y="711"/>
                  </a:lnTo>
                  <a:lnTo>
                    <a:pt x="866" y="660"/>
                  </a:lnTo>
                  <a:lnTo>
                    <a:pt x="866" y="371"/>
                  </a:lnTo>
                  <a:lnTo>
                    <a:pt x="894" y="323"/>
                  </a:lnTo>
                  <a:lnTo>
                    <a:pt x="868" y="278"/>
                  </a:lnTo>
                  <a:close/>
                  <a:moveTo>
                    <a:pt x="833" y="0"/>
                  </a:moveTo>
                  <a:lnTo>
                    <a:pt x="860" y="3"/>
                  </a:lnTo>
                  <a:lnTo>
                    <a:pt x="885" y="12"/>
                  </a:lnTo>
                  <a:lnTo>
                    <a:pt x="908" y="27"/>
                  </a:lnTo>
                  <a:lnTo>
                    <a:pt x="926" y="45"/>
                  </a:lnTo>
                  <a:lnTo>
                    <a:pt x="941" y="68"/>
                  </a:lnTo>
                  <a:lnTo>
                    <a:pt x="950" y="93"/>
                  </a:lnTo>
                  <a:lnTo>
                    <a:pt x="953" y="120"/>
                  </a:lnTo>
                  <a:lnTo>
                    <a:pt x="950" y="148"/>
                  </a:lnTo>
                  <a:lnTo>
                    <a:pt x="941" y="173"/>
                  </a:lnTo>
                  <a:lnTo>
                    <a:pt x="926" y="196"/>
                  </a:lnTo>
                  <a:lnTo>
                    <a:pt x="908" y="214"/>
                  </a:lnTo>
                  <a:lnTo>
                    <a:pt x="885" y="229"/>
                  </a:lnTo>
                  <a:lnTo>
                    <a:pt x="860" y="237"/>
                  </a:lnTo>
                  <a:lnTo>
                    <a:pt x="833" y="241"/>
                  </a:lnTo>
                  <a:lnTo>
                    <a:pt x="805" y="237"/>
                  </a:lnTo>
                  <a:lnTo>
                    <a:pt x="780" y="229"/>
                  </a:lnTo>
                  <a:lnTo>
                    <a:pt x="757" y="214"/>
                  </a:lnTo>
                  <a:lnTo>
                    <a:pt x="739" y="196"/>
                  </a:lnTo>
                  <a:lnTo>
                    <a:pt x="724" y="173"/>
                  </a:lnTo>
                  <a:lnTo>
                    <a:pt x="716" y="148"/>
                  </a:lnTo>
                  <a:lnTo>
                    <a:pt x="712" y="120"/>
                  </a:lnTo>
                  <a:lnTo>
                    <a:pt x="716" y="93"/>
                  </a:lnTo>
                  <a:lnTo>
                    <a:pt x="724" y="68"/>
                  </a:lnTo>
                  <a:lnTo>
                    <a:pt x="739" y="45"/>
                  </a:lnTo>
                  <a:lnTo>
                    <a:pt x="757" y="27"/>
                  </a:lnTo>
                  <a:lnTo>
                    <a:pt x="780" y="12"/>
                  </a:lnTo>
                  <a:lnTo>
                    <a:pt x="805" y="3"/>
                  </a:lnTo>
                  <a:lnTo>
                    <a:pt x="833"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46" name="Group 45"/>
          <p:cNvGrpSpPr>
            <a:grpSpLocks noChangeAspect="1"/>
          </p:cNvGrpSpPr>
          <p:nvPr/>
        </p:nvGrpSpPr>
        <p:grpSpPr>
          <a:xfrm>
            <a:off x="2438882" y="1979533"/>
            <a:ext cx="955447" cy="866415"/>
            <a:chOff x="15300121" y="2140530"/>
            <a:chExt cx="885825" cy="803275"/>
          </a:xfrm>
        </p:grpSpPr>
        <p:sp useBgFill="1">
          <p:nvSpPr>
            <p:cNvPr id="47" name="Freeform 61"/>
            <p:cNvSpPr>
              <a:spLocks/>
            </p:cNvSpPr>
            <p:nvPr/>
          </p:nvSpPr>
          <p:spPr bwMode="auto">
            <a:xfrm>
              <a:off x="15300121" y="2140530"/>
              <a:ext cx="885825" cy="803275"/>
            </a:xfrm>
            <a:custGeom>
              <a:avLst/>
              <a:gdLst>
                <a:gd name="T0" fmla="*/ 2650 w 2788"/>
                <a:gd name="T1" fmla="*/ 13 h 2532"/>
                <a:gd name="T2" fmla="*/ 2759 w 2788"/>
                <a:gd name="T3" fmla="*/ 105 h 2532"/>
                <a:gd name="T4" fmla="*/ 2788 w 2788"/>
                <a:gd name="T5" fmla="*/ 1430 h 2532"/>
                <a:gd name="T6" fmla="*/ 2739 w 2788"/>
                <a:gd name="T7" fmla="*/ 1567 h 2532"/>
                <a:gd name="T8" fmla="*/ 2614 w 2788"/>
                <a:gd name="T9" fmla="*/ 1640 h 2532"/>
                <a:gd name="T10" fmla="*/ 1909 w 2788"/>
                <a:gd name="T11" fmla="*/ 1686 h 2532"/>
                <a:gd name="T12" fmla="*/ 1876 w 2788"/>
                <a:gd name="T13" fmla="*/ 1808 h 2532"/>
                <a:gd name="T14" fmla="*/ 1822 w 2788"/>
                <a:gd name="T15" fmla="*/ 2409 h 2532"/>
                <a:gd name="T16" fmla="*/ 1756 w 2788"/>
                <a:gd name="T17" fmla="*/ 2505 h 2532"/>
                <a:gd name="T18" fmla="*/ 1587 w 2788"/>
                <a:gd name="T19" fmla="*/ 2532 h 2532"/>
                <a:gd name="T20" fmla="*/ 1500 w 2788"/>
                <a:gd name="T21" fmla="*/ 2526 h 2532"/>
                <a:gd name="T22" fmla="*/ 1343 w 2788"/>
                <a:gd name="T23" fmla="*/ 2530 h 2532"/>
                <a:gd name="T24" fmla="*/ 1244 w 2788"/>
                <a:gd name="T25" fmla="*/ 2463 h 2532"/>
                <a:gd name="T26" fmla="*/ 1210 w 2788"/>
                <a:gd name="T27" fmla="*/ 2060 h 2532"/>
                <a:gd name="T28" fmla="*/ 1111 w 2788"/>
                <a:gd name="T29" fmla="*/ 2095 h 2532"/>
                <a:gd name="T30" fmla="*/ 964 w 2788"/>
                <a:gd name="T31" fmla="*/ 2081 h 2532"/>
                <a:gd name="T32" fmla="*/ 817 w 2788"/>
                <a:gd name="T33" fmla="*/ 2095 h 2532"/>
                <a:gd name="T34" fmla="*/ 704 w 2788"/>
                <a:gd name="T35" fmla="*/ 2047 h 2532"/>
                <a:gd name="T36" fmla="*/ 673 w 2788"/>
                <a:gd name="T37" fmla="*/ 2250 h 2532"/>
                <a:gd name="T38" fmla="*/ 575 w 2788"/>
                <a:gd name="T39" fmla="*/ 2315 h 2532"/>
                <a:gd name="T40" fmla="*/ 417 w 2788"/>
                <a:gd name="T41" fmla="*/ 2312 h 2532"/>
                <a:gd name="T42" fmla="*/ 330 w 2788"/>
                <a:gd name="T43" fmla="*/ 2319 h 2532"/>
                <a:gd name="T44" fmla="*/ 162 w 2788"/>
                <a:gd name="T45" fmla="*/ 2291 h 2532"/>
                <a:gd name="T46" fmla="*/ 97 w 2788"/>
                <a:gd name="T47" fmla="*/ 2193 h 2532"/>
                <a:gd name="T48" fmla="*/ 42 w 2788"/>
                <a:gd name="T49" fmla="*/ 1594 h 2532"/>
                <a:gd name="T50" fmla="*/ 8 w 2788"/>
                <a:gd name="T51" fmla="*/ 1458 h 2532"/>
                <a:gd name="T52" fmla="*/ 0 w 2788"/>
                <a:gd name="T53" fmla="*/ 1260 h 2532"/>
                <a:gd name="T54" fmla="*/ 10 w 2788"/>
                <a:gd name="T55" fmla="*/ 1050 h 2532"/>
                <a:gd name="T56" fmla="*/ 65 w 2788"/>
                <a:gd name="T57" fmla="*/ 927 h 2532"/>
                <a:gd name="T58" fmla="*/ 139 w 2788"/>
                <a:gd name="T59" fmla="*/ 840 h 2532"/>
                <a:gd name="T60" fmla="*/ 144 w 2788"/>
                <a:gd name="T61" fmla="*/ 689 h 2532"/>
                <a:gd name="T62" fmla="*/ 241 w 2788"/>
                <a:gd name="T63" fmla="*/ 557 h 2532"/>
                <a:gd name="T64" fmla="*/ 399 w 2788"/>
                <a:gd name="T65" fmla="*/ 505 h 2532"/>
                <a:gd name="T66" fmla="*/ 556 w 2788"/>
                <a:gd name="T67" fmla="*/ 556 h 2532"/>
                <a:gd name="T68" fmla="*/ 652 w 2788"/>
                <a:gd name="T69" fmla="*/ 684 h 2532"/>
                <a:gd name="T70" fmla="*/ 700 w 2788"/>
                <a:gd name="T71" fmla="*/ 584 h 2532"/>
                <a:gd name="T72" fmla="*/ 728 w 2788"/>
                <a:gd name="T73" fmla="*/ 428 h 2532"/>
                <a:gd name="T74" fmla="*/ 843 w 2788"/>
                <a:gd name="T75" fmla="*/ 312 h 2532"/>
                <a:gd name="T76" fmla="*/ 1010 w 2788"/>
                <a:gd name="T77" fmla="*/ 285 h 2532"/>
                <a:gd name="T78" fmla="*/ 1156 w 2788"/>
                <a:gd name="T79" fmla="*/ 362 h 2532"/>
                <a:gd name="T80" fmla="*/ 1231 w 2788"/>
                <a:gd name="T81" fmla="*/ 508 h 2532"/>
                <a:gd name="T82" fmla="*/ 1216 w 2788"/>
                <a:gd name="T83" fmla="*/ 649 h 2532"/>
                <a:gd name="T84" fmla="*/ 1317 w 2788"/>
                <a:gd name="T85" fmla="*/ 730 h 2532"/>
                <a:gd name="T86" fmla="*/ 1407 w 2788"/>
                <a:gd name="T87" fmla="*/ 746 h 2532"/>
                <a:gd name="T88" fmla="*/ 1563 w 2788"/>
                <a:gd name="T89" fmla="*/ 722 h 2532"/>
                <a:gd name="T90" fmla="*/ 1700 w 2788"/>
                <a:gd name="T91" fmla="*/ 786 h 2532"/>
                <a:gd name="T92" fmla="*/ 1729 w 2788"/>
                <a:gd name="T93" fmla="*/ 105 h 2532"/>
                <a:gd name="T94" fmla="*/ 1838 w 2788"/>
                <a:gd name="T95" fmla="*/ 13 h 2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88" h="2532">
                  <a:moveTo>
                    <a:pt x="1913" y="0"/>
                  </a:moveTo>
                  <a:lnTo>
                    <a:pt x="2575" y="0"/>
                  </a:lnTo>
                  <a:lnTo>
                    <a:pt x="2614" y="3"/>
                  </a:lnTo>
                  <a:lnTo>
                    <a:pt x="2650" y="13"/>
                  </a:lnTo>
                  <a:lnTo>
                    <a:pt x="2683" y="29"/>
                  </a:lnTo>
                  <a:lnTo>
                    <a:pt x="2712" y="50"/>
                  </a:lnTo>
                  <a:lnTo>
                    <a:pt x="2739" y="75"/>
                  </a:lnTo>
                  <a:lnTo>
                    <a:pt x="2759" y="105"/>
                  </a:lnTo>
                  <a:lnTo>
                    <a:pt x="2775" y="138"/>
                  </a:lnTo>
                  <a:lnTo>
                    <a:pt x="2784" y="174"/>
                  </a:lnTo>
                  <a:lnTo>
                    <a:pt x="2788" y="212"/>
                  </a:lnTo>
                  <a:lnTo>
                    <a:pt x="2788" y="1430"/>
                  </a:lnTo>
                  <a:lnTo>
                    <a:pt x="2784" y="1469"/>
                  </a:lnTo>
                  <a:lnTo>
                    <a:pt x="2775" y="1505"/>
                  </a:lnTo>
                  <a:lnTo>
                    <a:pt x="2759" y="1538"/>
                  </a:lnTo>
                  <a:lnTo>
                    <a:pt x="2739" y="1567"/>
                  </a:lnTo>
                  <a:lnTo>
                    <a:pt x="2712" y="1594"/>
                  </a:lnTo>
                  <a:lnTo>
                    <a:pt x="2683" y="1614"/>
                  </a:lnTo>
                  <a:lnTo>
                    <a:pt x="2650" y="1630"/>
                  </a:lnTo>
                  <a:lnTo>
                    <a:pt x="2614" y="1640"/>
                  </a:lnTo>
                  <a:lnTo>
                    <a:pt x="2575" y="1643"/>
                  </a:lnTo>
                  <a:lnTo>
                    <a:pt x="1913" y="1643"/>
                  </a:lnTo>
                  <a:lnTo>
                    <a:pt x="1911" y="1643"/>
                  </a:lnTo>
                  <a:lnTo>
                    <a:pt x="1909" y="1686"/>
                  </a:lnTo>
                  <a:lnTo>
                    <a:pt x="1904" y="1730"/>
                  </a:lnTo>
                  <a:lnTo>
                    <a:pt x="1899" y="1758"/>
                  </a:lnTo>
                  <a:lnTo>
                    <a:pt x="1890" y="1783"/>
                  </a:lnTo>
                  <a:lnTo>
                    <a:pt x="1876" y="1808"/>
                  </a:lnTo>
                  <a:lnTo>
                    <a:pt x="1860" y="1828"/>
                  </a:lnTo>
                  <a:lnTo>
                    <a:pt x="1839" y="1846"/>
                  </a:lnTo>
                  <a:lnTo>
                    <a:pt x="1826" y="2378"/>
                  </a:lnTo>
                  <a:lnTo>
                    <a:pt x="1822" y="2409"/>
                  </a:lnTo>
                  <a:lnTo>
                    <a:pt x="1812" y="2438"/>
                  </a:lnTo>
                  <a:lnTo>
                    <a:pt x="1799" y="2464"/>
                  </a:lnTo>
                  <a:lnTo>
                    <a:pt x="1780" y="2487"/>
                  </a:lnTo>
                  <a:lnTo>
                    <a:pt x="1756" y="2505"/>
                  </a:lnTo>
                  <a:lnTo>
                    <a:pt x="1729" y="2520"/>
                  </a:lnTo>
                  <a:lnTo>
                    <a:pt x="1700" y="2530"/>
                  </a:lnTo>
                  <a:lnTo>
                    <a:pt x="1668" y="2532"/>
                  </a:lnTo>
                  <a:lnTo>
                    <a:pt x="1587" y="2532"/>
                  </a:lnTo>
                  <a:lnTo>
                    <a:pt x="1564" y="2531"/>
                  </a:lnTo>
                  <a:lnTo>
                    <a:pt x="1543" y="2526"/>
                  </a:lnTo>
                  <a:lnTo>
                    <a:pt x="1521" y="2517"/>
                  </a:lnTo>
                  <a:lnTo>
                    <a:pt x="1500" y="2526"/>
                  </a:lnTo>
                  <a:lnTo>
                    <a:pt x="1479" y="2531"/>
                  </a:lnTo>
                  <a:lnTo>
                    <a:pt x="1456" y="2532"/>
                  </a:lnTo>
                  <a:lnTo>
                    <a:pt x="1375" y="2532"/>
                  </a:lnTo>
                  <a:lnTo>
                    <a:pt x="1343" y="2530"/>
                  </a:lnTo>
                  <a:lnTo>
                    <a:pt x="1313" y="2520"/>
                  </a:lnTo>
                  <a:lnTo>
                    <a:pt x="1286" y="2505"/>
                  </a:lnTo>
                  <a:lnTo>
                    <a:pt x="1263" y="2486"/>
                  </a:lnTo>
                  <a:lnTo>
                    <a:pt x="1244" y="2463"/>
                  </a:lnTo>
                  <a:lnTo>
                    <a:pt x="1230" y="2436"/>
                  </a:lnTo>
                  <a:lnTo>
                    <a:pt x="1221" y="2407"/>
                  </a:lnTo>
                  <a:lnTo>
                    <a:pt x="1217" y="2376"/>
                  </a:lnTo>
                  <a:lnTo>
                    <a:pt x="1210" y="2060"/>
                  </a:lnTo>
                  <a:lnTo>
                    <a:pt x="1188" y="2075"/>
                  </a:lnTo>
                  <a:lnTo>
                    <a:pt x="1164" y="2086"/>
                  </a:lnTo>
                  <a:lnTo>
                    <a:pt x="1138" y="2093"/>
                  </a:lnTo>
                  <a:lnTo>
                    <a:pt x="1111" y="2095"/>
                  </a:lnTo>
                  <a:lnTo>
                    <a:pt x="1030" y="2095"/>
                  </a:lnTo>
                  <a:lnTo>
                    <a:pt x="1007" y="2094"/>
                  </a:lnTo>
                  <a:lnTo>
                    <a:pt x="984" y="2089"/>
                  </a:lnTo>
                  <a:lnTo>
                    <a:pt x="964" y="2081"/>
                  </a:lnTo>
                  <a:lnTo>
                    <a:pt x="943" y="2089"/>
                  </a:lnTo>
                  <a:lnTo>
                    <a:pt x="920" y="2094"/>
                  </a:lnTo>
                  <a:lnTo>
                    <a:pt x="897" y="2095"/>
                  </a:lnTo>
                  <a:lnTo>
                    <a:pt x="817" y="2095"/>
                  </a:lnTo>
                  <a:lnTo>
                    <a:pt x="785" y="2092"/>
                  </a:lnTo>
                  <a:lnTo>
                    <a:pt x="754" y="2082"/>
                  </a:lnTo>
                  <a:lnTo>
                    <a:pt x="727" y="2068"/>
                  </a:lnTo>
                  <a:lnTo>
                    <a:pt x="704" y="2047"/>
                  </a:lnTo>
                  <a:lnTo>
                    <a:pt x="700" y="2164"/>
                  </a:lnTo>
                  <a:lnTo>
                    <a:pt x="698" y="2196"/>
                  </a:lnTo>
                  <a:lnTo>
                    <a:pt x="688" y="2224"/>
                  </a:lnTo>
                  <a:lnTo>
                    <a:pt x="673" y="2250"/>
                  </a:lnTo>
                  <a:lnTo>
                    <a:pt x="654" y="2273"/>
                  </a:lnTo>
                  <a:lnTo>
                    <a:pt x="631" y="2293"/>
                  </a:lnTo>
                  <a:lnTo>
                    <a:pt x="604" y="2306"/>
                  </a:lnTo>
                  <a:lnTo>
                    <a:pt x="575" y="2315"/>
                  </a:lnTo>
                  <a:lnTo>
                    <a:pt x="544" y="2319"/>
                  </a:lnTo>
                  <a:lnTo>
                    <a:pt x="463" y="2319"/>
                  </a:lnTo>
                  <a:lnTo>
                    <a:pt x="440" y="2317"/>
                  </a:lnTo>
                  <a:lnTo>
                    <a:pt x="417" y="2312"/>
                  </a:lnTo>
                  <a:lnTo>
                    <a:pt x="397" y="2303"/>
                  </a:lnTo>
                  <a:lnTo>
                    <a:pt x="376" y="2312"/>
                  </a:lnTo>
                  <a:lnTo>
                    <a:pt x="354" y="2317"/>
                  </a:lnTo>
                  <a:lnTo>
                    <a:pt x="330" y="2319"/>
                  </a:lnTo>
                  <a:lnTo>
                    <a:pt x="250" y="2319"/>
                  </a:lnTo>
                  <a:lnTo>
                    <a:pt x="219" y="2315"/>
                  </a:lnTo>
                  <a:lnTo>
                    <a:pt x="189" y="2306"/>
                  </a:lnTo>
                  <a:lnTo>
                    <a:pt x="162" y="2291"/>
                  </a:lnTo>
                  <a:lnTo>
                    <a:pt x="139" y="2273"/>
                  </a:lnTo>
                  <a:lnTo>
                    <a:pt x="120" y="2249"/>
                  </a:lnTo>
                  <a:lnTo>
                    <a:pt x="105" y="2222"/>
                  </a:lnTo>
                  <a:lnTo>
                    <a:pt x="97" y="2193"/>
                  </a:lnTo>
                  <a:lnTo>
                    <a:pt x="93" y="2162"/>
                  </a:lnTo>
                  <a:lnTo>
                    <a:pt x="80" y="1632"/>
                  </a:lnTo>
                  <a:lnTo>
                    <a:pt x="59" y="1614"/>
                  </a:lnTo>
                  <a:lnTo>
                    <a:pt x="42" y="1594"/>
                  </a:lnTo>
                  <a:lnTo>
                    <a:pt x="28" y="1569"/>
                  </a:lnTo>
                  <a:lnTo>
                    <a:pt x="18" y="1544"/>
                  </a:lnTo>
                  <a:lnTo>
                    <a:pt x="13" y="1516"/>
                  </a:lnTo>
                  <a:lnTo>
                    <a:pt x="8" y="1458"/>
                  </a:lnTo>
                  <a:lnTo>
                    <a:pt x="5" y="1404"/>
                  </a:lnTo>
                  <a:lnTo>
                    <a:pt x="2" y="1354"/>
                  </a:lnTo>
                  <a:lnTo>
                    <a:pt x="0" y="1307"/>
                  </a:lnTo>
                  <a:lnTo>
                    <a:pt x="0" y="1260"/>
                  </a:lnTo>
                  <a:lnTo>
                    <a:pt x="1" y="1212"/>
                  </a:lnTo>
                  <a:lnTo>
                    <a:pt x="2" y="1162"/>
                  </a:lnTo>
                  <a:lnTo>
                    <a:pt x="6" y="1109"/>
                  </a:lnTo>
                  <a:lnTo>
                    <a:pt x="10" y="1050"/>
                  </a:lnTo>
                  <a:lnTo>
                    <a:pt x="16" y="1016"/>
                  </a:lnTo>
                  <a:lnTo>
                    <a:pt x="28" y="983"/>
                  </a:lnTo>
                  <a:lnTo>
                    <a:pt x="43" y="954"/>
                  </a:lnTo>
                  <a:lnTo>
                    <a:pt x="65" y="927"/>
                  </a:lnTo>
                  <a:lnTo>
                    <a:pt x="89" y="904"/>
                  </a:lnTo>
                  <a:lnTo>
                    <a:pt x="117" y="885"/>
                  </a:lnTo>
                  <a:lnTo>
                    <a:pt x="149" y="871"/>
                  </a:lnTo>
                  <a:lnTo>
                    <a:pt x="139" y="840"/>
                  </a:lnTo>
                  <a:lnTo>
                    <a:pt x="133" y="808"/>
                  </a:lnTo>
                  <a:lnTo>
                    <a:pt x="131" y="774"/>
                  </a:lnTo>
                  <a:lnTo>
                    <a:pt x="134" y="730"/>
                  </a:lnTo>
                  <a:lnTo>
                    <a:pt x="144" y="689"/>
                  </a:lnTo>
                  <a:lnTo>
                    <a:pt x="161" y="651"/>
                  </a:lnTo>
                  <a:lnTo>
                    <a:pt x="182" y="616"/>
                  </a:lnTo>
                  <a:lnTo>
                    <a:pt x="209" y="584"/>
                  </a:lnTo>
                  <a:lnTo>
                    <a:pt x="241" y="557"/>
                  </a:lnTo>
                  <a:lnTo>
                    <a:pt x="276" y="536"/>
                  </a:lnTo>
                  <a:lnTo>
                    <a:pt x="314" y="519"/>
                  </a:lnTo>
                  <a:lnTo>
                    <a:pt x="355" y="509"/>
                  </a:lnTo>
                  <a:lnTo>
                    <a:pt x="399" y="505"/>
                  </a:lnTo>
                  <a:lnTo>
                    <a:pt x="442" y="509"/>
                  </a:lnTo>
                  <a:lnTo>
                    <a:pt x="482" y="519"/>
                  </a:lnTo>
                  <a:lnTo>
                    <a:pt x="521" y="535"/>
                  </a:lnTo>
                  <a:lnTo>
                    <a:pt x="556" y="556"/>
                  </a:lnTo>
                  <a:lnTo>
                    <a:pt x="586" y="582"/>
                  </a:lnTo>
                  <a:lnTo>
                    <a:pt x="613" y="613"/>
                  </a:lnTo>
                  <a:lnTo>
                    <a:pt x="636" y="647"/>
                  </a:lnTo>
                  <a:lnTo>
                    <a:pt x="652" y="684"/>
                  </a:lnTo>
                  <a:lnTo>
                    <a:pt x="682" y="664"/>
                  </a:lnTo>
                  <a:lnTo>
                    <a:pt x="716" y="648"/>
                  </a:lnTo>
                  <a:lnTo>
                    <a:pt x="706" y="617"/>
                  </a:lnTo>
                  <a:lnTo>
                    <a:pt x="700" y="584"/>
                  </a:lnTo>
                  <a:lnTo>
                    <a:pt x="698" y="551"/>
                  </a:lnTo>
                  <a:lnTo>
                    <a:pt x="701" y="508"/>
                  </a:lnTo>
                  <a:lnTo>
                    <a:pt x="711" y="467"/>
                  </a:lnTo>
                  <a:lnTo>
                    <a:pt x="728" y="428"/>
                  </a:lnTo>
                  <a:lnTo>
                    <a:pt x="750" y="393"/>
                  </a:lnTo>
                  <a:lnTo>
                    <a:pt x="776" y="362"/>
                  </a:lnTo>
                  <a:lnTo>
                    <a:pt x="808" y="334"/>
                  </a:lnTo>
                  <a:lnTo>
                    <a:pt x="843" y="312"/>
                  </a:lnTo>
                  <a:lnTo>
                    <a:pt x="881" y="296"/>
                  </a:lnTo>
                  <a:lnTo>
                    <a:pt x="922" y="285"/>
                  </a:lnTo>
                  <a:lnTo>
                    <a:pt x="966" y="283"/>
                  </a:lnTo>
                  <a:lnTo>
                    <a:pt x="1010" y="285"/>
                  </a:lnTo>
                  <a:lnTo>
                    <a:pt x="1051" y="296"/>
                  </a:lnTo>
                  <a:lnTo>
                    <a:pt x="1089" y="312"/>
                  </a:lnTo>
                  <a:lnTo>
                    <a:pt x="1124" y="334"/>
                  </a:lnTo>
                  <a:lnTo>
                    <a:pt x="1156" y="362"/>
                  </a:lnTo>
                  <a:lnTo>
                    <a:pt x="1182" y="393"/>
                  </a:lnTo>
                  <a:lnTo>
                    <a:pt x="1204" y="428"/>
                  </a:lnTo>
                  <a:lnTo>
                    <a:pt x="1221" y="467"/>
                  </a:lnTo>
                  <a:lnTo>
                    <a:pt x="1231" y="508"/>
                  </a:lnTo>
                  <a:lnTo>
                    <a:pt x="1234" y="551"/>
                  </a:lnTo>
                  <a:lnTo>
                    <a:pt x="1232" y="585"/>
                  </a:lnTo>
                  <a:lnTo>
                    <a:pt x="1226" y="618"/>
                  </a:lnTo>
                  <a:lnTo>
                    <a:pt x="1216" y="649"/>
                  </a:lnTo>
                  <a:lnTo>
                    <a:pt x="1245" y="664"/>
                  </a:lnTo>
                  <a:lnTo>
                    <a:pt x="1272" y="682"/>
                  </a:lnTo>
                  <a:lnTo>
                    <a:pt x="1296" y="704"/>
                  </a:lnTo>
                  <a:lnTo>
                    <a:pt x="1317" y="730"/>
                  </a:lnTo>
                  <a:lnTo>
                    <a:pt x="1332" y="758"/>
                  </a:lnTo>
                  <a:lnTo>
                    <a:pt x="1343" y="790"/>
                  </a:lnTo>
                  <a:lnTo>
                    <a:pt x="1373" y="765"/>
                  </a:lnTo>
                  <a:lnTo>
                    <a:pt x="1407" y="746"/>
                  </a:lnTo>
                  <a:lnTo>
                    <a:pt x="1445" y="732"/>
                  </a:lnTo>
                  <a:lnTo>
                    <a:pt x="1483" y="723"/>
                  </a:lnTo>
                  <a:lnTo>
                    <a:pt x="1523" y="719"/>
                  </a:lnTo>
                  <a:lnTo>
                    <a:pt x="1563" y="722"/>
                  </a:lnTo>
                  <a:lnTo>
                    <a:pt x="1602" y="730"/>
                  </a:lnTo>
                  <a:lnTo>
                    <a:pt x="1637" y="745"/>
                  </a:lnTo>
                  <a:lnTo>
                    <a:pt x="1670" y="763"/>
                  </a:lnTo>
                  <a:lnTo>
                    <a:pt x="1700" y="786"/>
                  </a:lnTo>
                  <a:lnTo>
                    <a:pt x="1700" y="212"/>
                  </a:lnTo>
                  <a:lnTo>
                    <a:pt x="1704" y="174"/>
                  </a:lnTo>
                  <a:lnTo>
                    <a:pt x="1713" y="138"/>
                  </a:lnTo>
                  <a:lnTo>
                    <a:pt x="1729" y="105"/>
                  </a:lnTo>
                  <a:lnTo>
                    <a:pt x="1749" y="75"/>
                  </a:lnTo>
                  <a:lnTo>
                    <a:pt x="1776" y="50"/>
                  </a:lnTo>
                  <a:lnTo>
                    <a:pt x="1805" y="29"/>
                  </a:lnTo>
                  <a:lnTo>
                    <a:pt x="1838" y="13"/>
                  </a:lnTo>
                  <a:lnTo>
                    <a:pt x="1874" y="3"/>
                  </a:lnTo>
                  <a:lnTo>
                    <a:pt x="1913" y="0"/>
                  </a:lnTo>
                  <a:close/>
                </a:path>
              </a:pathLst>
            </a:custGeom>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48" name="Freeform 62"/>
            <p:cNvSpPr>
              <a:spLocks noEditPoints="1"/>
            </p:cNvSpPr>
            <p:nvPr/>
          </p:nvSpPr>
          <p:spPr bwMode="auto">
            <a:xfrm>
              <a:off x="15877971" y="2178630"/>
              <a:ext cx="269875" cy="446088"/>
            </a:xfrm>
            <a:custGeom>
              <a:avLst/>
              <a:gdLst>
                <a:gd name="T0" fmla="*/ 403 w 848"/>
                <a:gd name="T1" fmla="*/ 1182 h 1404"/>
                <a:gd name="T2" fmla="*/ 370 w 848"/>
                <a:gd name="T3" fmla="*/ 1203 h 1404"/>
                <a:gd name="T4" fmla="*/ 349 w 848"/>
                <a:gd name="T5" fmla="*/ 1237 h 1404"/>
                <a:gd name="T6" fmla="*/ 349 w 848"/>
                <a:gd name="T7" fmla="*/ 1278 h 1404"/>
                <a:gd name="T8" fmla="*/ 370 w 848"/>
                <a:gd name="T9" fmla="*/ 1312 h 1404"/>
                <a:gd name="T10" fmla="*/ 403 w 848"/>
                <a:gd name="T11" fmla="*/ 1331 h 1404"/>
                <a:gd name="T12" fmla="*/ 445 w 848"/>
                <a:gd name="T13" fmla="*/ 1331 h 1404"/>
                <a:gd name="T14" fmla="*/ 478 w 848"/>
                <a:gd name="T15" fmla="*/ 1312 h 1404"/>
                <a:gd name="T16" fmla="*/ 498 w 848"/>
                <a:gd name="T17" fmla="*/ 1278 h 1404"/>
                <a:gd name="T18" fmla="*/ 498 w 848"/>
                <a:gd name="T19" fmla="*/ 1237 h 1404"/>
                <a:gd name="T20" fmla="*/ 478 w 848"/>
                <a:gd name="T21" fmla="*/ 1203 h 1404"/>
                <a:gd name="T22" fmla="*/ 445 w 848"/>
                <a:gd name="T23" fmla="*/ 1182 h 1404"/>
                <a:gd name="T24" fmla="*/ 110 w 848"/>
                <a:gd name="T25" fmla="*/ 157 h 1404"/>
                <a:gd name="T26" fmla="*/ 738 w 848"/>
                <a:gd name="T27" fmla="*/ 1072 h 1404"/>
                <a:gd name="T28" fmla="*/ 110 w 848"/>
                <a:gd name="T29" fmla="*/ 157 h 1404"/>
                <a:gd name="T30" fmla="*/ 755 w 848"/>
                <a:gd name="T31" fmla="*/ 0 h 1404"/>
                <a:gd name="T32" fmla="*/ 802 w 848"/>
                <a:gd name="T33" fmla="*/ 12 h 1404"/>
                <a:gd name="T34" fmla="*/ 836 w 848"/>
                <a:gd name="T35" fmla="*/ 45 h 1404"/>
                <a:gd name="T36" fmla="*/ 848 w 848"/>
                <a:gd name="T37" fmla="*/ 92 h 1404"/>
                <a:gd name="T38" fmla="*/ 845 w 848"/>
                <a:gd name="T39" fmla="*/ 1336 h 1404"/>
                <a:gd name="T40" fmla="*/ 822 w 848"/>
                <a:gd name="T41" fmla="*/ 1377 h 1404"/>
                <a:gd name="T42" fmla="*/ 781 w 848"/>
                <a:gd name="T43" fmla="*/ 1400 h 1404"/>
                <a:gd name="T44" fmla="*/ 93 w 848"/>
                <a:gd name="T45" fmla="*/ 1404 h 1404"/>
                <a:gd name="T46" fmla="*/ 90 w 848"/>
                <a:gd name="T47" fmla="*/ 1356 h 1404"/>
                <a:gd name="T48" fmla="*/ 87 w 848"/>
                <a:gd name="T49" fmla="*/ 1257 h 1404"/>
                <a:gd name="T50" fmla="*/ 79 w 848"/>
                <a:gd name="T51" fmla="*/ 1145 h 1404"/>
                <a:gd name="T52" fmla="*/ 62 w 848"/>
                <a:gd name="T53" fmla="*/ 1078 h 1404"/>
                <a:gd name="T54" fmla="*/ 25 w 848"/>
                <a:gd name="T55" fmla="*/ 1024 h 1404"/>
                <a:gd name="T56" fmla="*/ 0 w 848"/>
                <a:gd name="T57" fmla="*/ 92 h 1404"/>
                <a:gd name="T58" fmla="*/ 12 w 848"/>
                <a:gd name="T59" fmla="*/ 45 h 1404"/>
                <a:gd name="T60" fmla="*/ 46 w 848"/>
                <a:gd name="T61" fmla="*/ 12 h 1404"/>
                <a:gd name="T62" fmla="*/ 93 w 848"/>
                <a:gd name="T63" fmla="*/ 0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8" h="1404">
                  <a:moveTo>
                    <a:pt x="424" y="1180"/>
                  </a:moveTo>
                  <a:lnTo>
                    <a:pt x="403" y="1182"/>
                  </a:lnTo>
                  <a:lnTo>
                    <a:pt x="385" y="1191"/>
                  </a:lnTo>
                  <a:lnTo>
                    <a:pt x="370" y="1203"/>
                  </a:lnTo>
                  <a:lnTo>
                    <a:pt x="357" y="1219"/>
                  </a:lnTo>
                  <a:lnTo>
                    <a:pt x="349" y="1237"/>
                  </a:lnTo>
                  <a:lnTo>
                    <a:pt x="347" y="1257"/>
                  </a:lnTo>
                  <a:lnTo>
                    <a:pt x="349" y="1278"/>
                  </a:lnTo>
                  <a:lnTo>
                    <a:pt x="357" y="1296"/>
                  </a:lnTo>
                  <a:lnTo>
                    <a:pt x="370" y="1312"/>
                  </a:lnTo>
                  <a:lnTo>
                    <a:pt x="385" y="1324"/>
                  </a:lnTo>
                  <a:lnTo>
                    <a:pt x="403" y="1331"/>
                  </a:lnTo>
                  <a:lnTo>
                    <a:pt x="424" y="1335"/>
                  </a:lnTo>
                  <a:lnTo>
                    <a:pt x="445" y="1331"/>
                  </a:lnTo>
                  <a:lnTo>
                    <a:pt x="463" y="1324"/>
                  </a:lnTo>
                  <a:lnTo>
                    <a:pt x="478" y="1312"/>
                  </a:lnTo>
                  <a:lnTo>
                    <a:pt x="490" y="1296"/>
                  </a:lnTo>
                  <a:lnTo>
                    <a:pt x="498" y="1278"/>
                  </a:lnTo>
                  <a:lnTo>
                    <a:pt x="501" y="1257"/>
                  </a:lnTo>
                  <a:lnTo>
                    <a:pt x="498" y="1237"/>
                  </a:lnTo>
                  <a:lnTo>
                    <a:pt x="490" y="1219"/>
                  </a:lnTo>
                  <a:lnTo>
                    <a:pt x="478" y="1203"/>
                  </a:lnTo>
                  <a:lnTo>
                    <a:pt x="463" y="1191"/>
                  </a:lnTo>
                  <a:lnTo>
                    <a:pt x="445" y="1182"/>
                  </a:lnTo>
                  <a:lnTo>
                    <a:pt x="424" y="1180"/>
                  </a:lnTo>
                  <a:close/>
                  <a:moveTo>
                    <a:pt x="110" y="157"/>
                  </a:moveTo>
                  <a:lnTo>
                    <a:pt x="110" y="1072"/>
                  </a:lnTo>
                  <a:lnTo>
                    <a:pt x="738" y="1072"/>
                  </a:lnTo>
                  <a:lnTo>
                    <a:pt x="738" y="157"/>
                  </a:lnTo>
                  <a:lnTo>
                    <a:pt x="110" y="157"/>
                  </a:lnTo>
                  <a:close/>
                  <a:moveTo>
                    <a:pt x="93" y="0"/>
                  </a:moveTo>
                  <a:lnTo>
                    <a:pt x="755" y="0"/>
                  </a:lnTo>
                  <a:lnTo>
                    <a:pt x="781" y="2"/>
                  </a:lnTo>
                  <a:lnTo>
                    <a:pt x="802" y="12"/>
                  </a:lnTo>
                  <a:lnTo>
                    <a:pt x="822" y="26"/>
                  </a:lnTo>
                  <a:lnTo>
                    <a:pt x="836" y="45"/>
                  </a:lnTo>
                  <a:lnTo>
                    <a:pt x="845" y="67"/>
                  </a:lnTo>
                  <a:lnTo>
                    <a:pt x="848" y="92"/>
                  </a:lnTo>
                  <a:lnTo>
                    <a:pt x="848" y="1310"/>
                  </a:lnTo>
                  <a:lnTo>
                    <a:pt x="845" y="1336"/>
                  </a:lnTo>
                  <a:lnTo>
                    <a:pt x="836" y="1358"/>
                  </a:lnTo>
                  <a:lnTo>
                    <a:pt x="822" y="1377"/>
                  </a:lnTo>
                  <a:lnTo>
                    <a:pt x="802" y="1391"/>
                  </a:lnTo>
                  <a:lnTo>
                    <a:pt x="781" y="1400"/>
                  </a:lnTo>
                  <a:lnTo>
                    <a:pt x="755" y="1404"/>
                  </a:lnTo>
                  <a:lnTo>
                    <a:pt x="93" y="1404"/>
                  </a:lnTo>
                  <a:lnTo>
                    <a:pt x="89" y="1404"/>
                  </a:lnTo>
                  <a:lnTo>
                    <a:pt x="90" y="1356"/>
                  </a:lnTo>
                  <a:lnTo>
                    <a:pt x="89" y="1308"/>
                  </a:lnTo>
                  <a:lnTo>
                    <a:pt x="87" y="1257"/>
                  </a:lnTo>
                  <a:lnTo>
                    <a:pt x="84" y="1204"/>
                  </a:lnTo>
                  <a:lnTo>
                    <a:pt x="79" y="1145"/>
                  </a:lnTo>
                  <a:lnTo>
                    <a:pt x="75" y="1111"/>
                  </a:lnTo>
                  <a:lnTo>
                    <a:pt x="62" y="1078"/>
                  </a:lnTo>
                  <a:lnTo>
                    <a:pt x="46" y="1049"/>
                  </a:lnTo>
                  <a:lnTo>
                    <a:pt x="25" y="1024"/>
                  </a:lnTo>
                  <a:lnTo>
                    <a:pt x="0" y="1001"/>
                  </a:lnTo>
                  <a:lnTo>
                    <a:pt x="0" y="92"/>
                  </a:lnTo>
                  <a:lnTo>
                    <a:pt x="3" y="67"/>
                  </a:lnTo>
                  <a:lnTo>
                    <a:pt x="12" y="45"/>
                  </a:lnTo>
                  <a:lnTo>
                    <a:pt x="26" y="26"/>
                  </a:lnTo>
                  <a:lnTo>
                    <a:pt x="46" y="12"/>
                  </a:lnTo>
                  <a:lnTo>
                    <a:pt x="67" y="2"/>
                  </a:lnTo>
                  <a:lnTo>
                    <a:pt x="93" y="0"/>
                  </a:lnTo>
                  <a:close/>
                </a:path>
              </a:pathLst>
            </a:custGeom>
            <a:solidFill>
              <a:srgbClr val="FABE3C"/>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49" name="Freeform 63"/>
            <p:cNvSpPr>
              <a:spLocks noEditPoints="1"/>
            </p:cNvSpPr>
            <p:nvPr/>
          </p:nvSpPr>
          <p:spPr bwMode="auto">
            <a:xfrm>
              <a:off x="15338221" y="2267530"/>
              <a:ext cx="533400" cy="638175"/>
            </a:xfrm>
            <a:custGeom>
              <a:avLst/>
              <a:gdLst>
                <a:gd name="T0" fmla="*/ 1542 w 1679"/>
                <a:gd name="T1" fmla="*/ 787 h 2009"/>
                <a:gd name="T2" fmla="*/ 1668 w 1679"/>
                <a:gd name="T3" fmla="*/ 870 h 2009"/>
                <a:gd name="T4" fmla="*/ 1677 w 1679"/>
                <a:gd name="T5" fmla="*/ 1160 h 2009"/>
                <a:gd name="T6" fmla="*/ 1639 w 1679"/>
                <a:gd name="T7" fmla="*/ 1353 h 2009"/>
                <a:gd name="T8" fmla="*/ 1600 w 1679"/>
                <a:gd name="T9" fmla="*/ 1361 h 2009"/>
                <a:gd name="T10" fmla="*/ 1467 w 1679"/>
                <a:gd name="T11" fmla="*/ 2009 h 2009"/>
                <a:gd name="T12" fmla="*/ 1372 w 1679"/>
                <a:gd name="T13" fmla="*/ 1462 h 2009"/>
                <a:gd name="T14" fmla="*/ 1255 w 1679"/>
                <a:gd name="T15" fmla="*/ 2009 h 2009"/>
                <a:gd name="T16" fmla="*/ 1194 w 1679"/>
                <a:gd name="T17" fmla="*/ 1360 h 2009"/>
                <a:gd name="T18" fmla="*/ 1151 w 1679"/>
                <a:gd name="T19" fmla="*/ 1343 h 2009"/>
                <a:gd name="T20" fmla="*/ 1125 w 1679"/>
                <a:gd name="T21" fmla="*/ 1116 h 2009"/>
                <a:gd name="T22" fmla="*/ 1140 w 1679"/>
                <a:gd name="T23" fmla="*/ 846 h 2009"/>
                <a:gd name="T24" fmla="*/ 1298 w 1679"/>
                <a:gd name="T25" fmla="*/ 784 h 2009"/>
                <a:gd name="T26" fmla="*/ 318 w 1679"/>
                <a:gd name="T27" fmla="*/ 567 h 2009"/>
                <a:gd name="T28" fmla="*/ 507 w 1679"/>
                <a:gd name="T29" fmla="*/ 593 h 2009"/>
                <a:gd name="T30" fmla="*/ 553 w 1679"/>
                <a:gd name="T31" fmla="*/ 811 h 2009"/>
                <a:gd name="T32" fmla="*/ 541 w 1679"/>
                <a:gd name="T33" fmla="*/ 1102 h 2009"/>
                <a:gd name="T34" fmla="*/ 488 w 1679"/>
                <a:gd name="T35" fmla="*/ 1145 h 2009"/>
                <a:gd name="T36" fmla="*/ 449 w 1679"/>
                <a:gd name="T37" fmla="*/ 1786 h 2009"/>
                <a:gd name="T38" fmla="*/ 309 w 1679"/>
                <a:gd name="T39" fmla="*/ 1773 h 2009"/>
                <a:gd name="T40" fmla="*/ 237 w 1679"/>
                <a:gd name="T41" fmla="*/ 1786 h 2009"/>
                <a:gd name="T42" fmla="*/ 95 w 1679"/>
                <a:gd name="T43" fmla="*/ 1773 h 2009"/>
                <a:gd name="T44" fmla="*/ 62 w 1679"/>
                <a:gd name="T45" fmla="*/ 1144 h 2009"/>
                <a:gd name="T46" fmla="*/ 8 w 1679"/>
                <a:gd name="T47" fmla="*/ 1046 h 2009"/>
                <a:gd name="T48" fmla="*/ 2 w 1679"/>
                <a:gd name="T49" fmla="*/ 764 h 2009"/>
                <a:gd name="T50" fmla="*/ 67 w 1679"/>
                <a:gd name="T51" fmla="*/ 581 h 2009"/>
                <a:gd name="T52" fmla="*/ 263 w 1679"/>
                <a:gd name="T53" fmla="*/ 567 h 2009"/>
                <a:gd name="T54" fmla="*/ 1527 w 1679"/>
                <a:gd name="T55" fmla="*/ 501 h 2009"/>
                <a:gd name="T56" fmla="*/ 1527 w 1679"/>
                <a:gd name="T57" fmla="*/ 668 h 2009"/>
                <a:gd name="T58" fmla="*/ 1374 w 1679"/>
                <a:gd name="T59" fmla="*/ 730 h 2009"/>
                <a:gd name="T60" fmla="*/ 1258 w 1679"/>
                <a:gd name="T61" fmla="*/ 615 h 2009"/>
                <a:gd name="T62" fmla="*/ 1321 w 1679"/>
                <a:gd name="T63" fmla="*/ 462 h 2009"/>
                <a:gd name="T64" fmla="*/ 885 w 1679"/>
                <a:gd name="T65" fmla="*/ 344 h 2009"/>
                <a:gd name="T66" fmla="*/ 1075 w 1679"/>
                <a:gd name="T67" fmla="*/ 371 h 2009"/>
                <a:gd name="T68" fmla="*/ 1119 w 1679"/>
                <a:gd name="T69" fmla="*/ 580 h 2009"/>
                <a:gd name="T70" fmla="*/ 1053 w 1679"/>
                <a:gd name="T71" fmla="*/ 772 h 2009"/>
                <a:gd name="T72" fmla="*/ 1014 w 1679"/>
                <a:gd name="T73" fmla="*/ 1023 h 2009"/>
                <a:gd name="T74" fmla="*/ 1026 w 1679"/>
                <a:gd name="T75" fmla="*/ 1326 h 2009"/>
                <a:gd name="T76" fmla="*/ 1006 w 1679"/>
                <a:gd name="T77" fmla="*/ 1570 h 2009"/>
                <a:gd name="T78" fmla="*/ 873 w 1679"/>
                <a:gd name="T79" fmla="*/ 1535 h 2009"/>
                <a:gd name="T80" fmla="*/ 792 w 1679"/>
                <a:gd name="T81" fmla="*/ 1570 h 2009"/>
                <a:gd name="T82" fmla="*/ 660 w 1679"/>
                <a:gd name="T83" fmla="*/ 1535 h 2009"/>
                <a:gd name="T84" fmla="*/ 663 w 1679"/>
                <a:gd name="T85" fmla="*/ 951 h 2009"/>
                <a:gd name="T86" fmla="*/ 655 w 1679"/>
                <a:gd name="T87" fmla="*/ 648 h 2009"/>
                <a:gd name="T88" fmla="*/ 574 w 1679"/>
                <a:gd name="T89" fmla="*/ 469 h 2009"/>
                <a:gd name="T90" fmla="*/ 657 w 1679"/>
                <a:gd name="T91" fmla="*/ 353 h 2009"/>
                <a:gd name="T92" fmla="*/ 279 w 1679"/>
                <a:gd name="T93" fmla="*/ 222 h 2009"/>
                <a:gd name="T94" fmla="*/ 416 w 1679"/>
                <a:gd name="T95" fmla="*/ 313 h 2009"/>
                <a:gd name="T96" fmla="*/ 384 w 1679"/>
                <a:gd name="T97" fmla="*/ 476 h 2009"/>
                <a:gd name="T98" fmla="*/ 221 w 1679"/>
                <a:gd name="T99" fmla="*/ 508 h 2009"/>
                <a:gd name="T100" fmla="*/ 130 w 1679"/>
                <a:gd name="T101" fmla="*/ 371 h 2009"/>
                <a:gd name="T102" fmla="*/ 221 w 1679"/>
                <a:gd name="T103" fmla="*/ 234 h 2009"/>
                <a:gd name="T104" fmla="*/ 929 w 1679"/>
                <a:gd name="T105" fmla="*/ 25 h 2009"/>
                <a:gd name="T106" fmla="*/ 992 w 1679"/>
                <a:gd name="T107" fmla="*/ 177 h 2009"/>
                <a:gd name="T108" fmla="*/ 876 w 1679"/>
                <a:gd name="T109" fmla="*/ 294 h 2009"/>
                <a:gd name="T110" fmla="*/ 723 w 1679"/>
                <a:gd name="T111" fmla="*/ 231 h 2009"/>
                <a:gd name="T112" fmla="*/ 723 w 1679"/>
                <a:gd name="T113" fmla="*/ 65 h 2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9" h="2009">
                  <a:moveTo>
                    <a:pt x="1388" y="780"/>
                  </a:moveTo>
                  <a:lnTo>
                    <a:pt x="1414" y="780"/>
                  </a:lnTo>
                  <a:lnTo>
                    <a:pt x="1442" y="781"/>
                  </a:lnTo>
                  <a:lnTo>
                    <a:pt x="1471" y="782"/>
                  </a:lnTo>
                  <a:lnTo>
                    <a:pt x="1504" y="784"/>
                  </a:lnTo>
                  <a:lnTo>
                    <a:pt x="1542" y="787"/>
                  </a:lnTo>
                  <a:lnTo>
                    <a:pt x="1587" y="789"/>
                  </a:lnTo>
                  <a:lnTo>
                    <a:pt x="1611" y="795"/>
                  </a:lnTo>
                  <a:lnTo>
                    <a:pt x="1633" y="807"/>
                  </a:lnTo>
                  <a:lnTo>
                    <a:pt x="1650" y="824"/>
                  </a:lnTo>
                  <a:lnTo>
                    <a:pt x="1663" y="846"/>
                  </a:lnTo>
                  <a:lnTo>
                    <a:pt x="1668" y="870"/>
                  </a:lnTo>
                  <a:lnTo>
                    <a:pt x="1673" y="926"/>
                  </a:lnTo>
                  <a:lnTo>
                    <a:pt x="1675" y="978"/>
                  </a:lnTo>
                  <a:lnTo>
                    <a:pt x="1678" y="1025"/>
                  </a:lnTo>
                  <a:lnTo>
                    <a:pt x="1679" y="1071"/>
                  </a:lnTo>
                  <a:lnTo>
                    <a:pt x="1678" y="1116"/>
                  </a:lnTo>
                  <a:lnTo>
                    <a:pt x="1677" y="1160"/>
                  </a:lnTo>
                  <a:lnTo>
                    <a:pt x="1674" y="1209"/>
                  </a:lnTo>
                  <a:lnTo>
                    <a:pt x="1671" y="1260"/>
                  </a:lnTo>
                  <a:lnTo>
                    <a:pt x="1666" y="1316"/>
                  </a:lnTo>
                  <a:lnTo>
                    <a:pt x="1661" y="1331"/>
                  </a:lnTo>
                  <a:lnTo>
                    <a:pt x="1652" y="1343"/>
                  </a:lnTo>
                  <a:lnTo>
                    <a:pt x="1639" y="1353"/>
                  </a:lnTo>
                  <a:lnTo>
                    <a:pt x="1625" y="1356"/>
                  </a:lnTo>
                  <a:lnTo>
                    <a:pt x="1616" y="1358"/>
                  </a:lnTo>
                  <a:lnTo>
                    <a:pt x="1613" y="1359"/>
                  </a:lnTo>
                  <a:lnTo>
                    <a:pt x="1611" y="1360"/>
                  </a:lnTo>
                  <a:lnTo>
                    <a:pt x="1609" y="1360"/>
                  </a:lnTo>
                  <a:lnTo>
                    <a:pt x="1600" y="1361"/>
                  </a:lnTo>
                  <a:lnTo>
                    <a:pt x="1586" y="1973"/>
                  </a:lnTo>
                  <a:lnTo>
                    <a:pt x="1582" y="1987"/>
                  </a:lnTo>
                  <a:lnTo>
                    <a:pt x="1575" y="1998"/>
                  </a:lnTo>
                  <a:lnTo>
                    <a:pt x="1563" y="2007"/>
                  </a:lnTo>
                  <a:lnTo>
                    <a:pt x="1548" y="2009"/>
                  </a:lnTo>
                  <a:lnTo>
                    <a:pt x="1467" y="2009"/>
                  </a:lnTo>
                  <a:lnTo>
                    <a:pt x="1453" y="2007"/>
                  </a:lnTo>
                  <a:lnTo>
                    <a:pt x="1442" y="1998"/>
                  </a:lnTo>
                  <a:lnTo>
                    <a:pt x="1434" y="1987"/>
                  </a:lnTo>
                  <a:lnTo>
                    <a:pt x="1431" y="1973"/>
                  </a:lnTo>
                  <a:lnTo>
                    <a:pt x="1431" y="1462"/>
                  </a:lnTo>
                  <a:lnTo>
                    <a:pt x="1372" y="1462"/>
                  </a:lnTo>
                  <a:lnTo>
                    <a:pt x="1372" y="1973"/>
                  </a:lnTo>
                  <a:lnTo>
                    <a:pt x="1370" y="1987"/>
                  </a:lnTo>
                  <a:lnTo>
                    <a:pt x="1361" y="1998"/>
                  </a:lnTo>
                  <a:lnTo>
                    <a:pt x="1350" y="2007"/>
                  </a:lnTo>
                  <a:lnTo>
                    <a:pt x="1336" y="2009"/>
                  </a:lnTo>
                  <a:lnTo>
                    <a:pt x="1255" y="2009"/>
                  </a:lnTo>
                  <a:lnTo>
                    <a:pt x="1240" y="2007"/>
                  </a:lnTo>
                  <a:lnTo>
                    <a:pt x="1228" y="1998"/>
                  </a:lnTo>
                  <a:lnTo>
                    <a:pt x="1221" y="1987"/>
                  </a:lnTo>
                  <a:lnTo>
                    <a:pt x="1217" y="1973"/>
                  </a:lnTo>
                  <a:lnTo>
                    <a:pt x="1203" y="1361"/>
                  </a:lnTo>
                  <a:lnTo>
                    <a:pt x="1194" y="1360"/>
                  </a:lnTo>
                  <a:lnTo>
                    <a:pt x="1192" y="1360"/>
                  </a:lnTo>
                  <a:lnTo>
                    <a:pt x="1191" y="1359"/>
                  </a:lnTo>
                  <a:lnTo>
                    <a:pt x="1187" y="1358"/>
                  </a:lnTo>
                  <a:lnTo>
                    <a:pt x="1178" y="1356"/>
                  </a:lnTo>
                  <a:lnTo>
                    <a:pt x="1164" y="1353"/>
                  </a:lnTo>
                  <a:lnTo>
                    <a:pt x="1151" y="1343"/>
                  </a:lnTo>
                  <a:lnTo>
                    <a:pt x="1142" y="1331"/>
                  </a:lnTo>
                  <a:lnTo>
                    <a:pt x="1137" y="1316"/>
                  </a:lnTo>
                  <a:lnTo>
                    <a:pt x="1133" y="1260"/>
                  </a:lnTo>
                  <a:lnTo>
                    <a:pt x="1129" y="1209"/>
                  </a:lnTo>
                  <a:lnTo>
                    <a:pt x="1126" y="1160"/>
                  </a:lnTo>
                  <a:lnTo>
                    <a:pt x="1125" y="1116"/>
                  </a:lnTo>
                  <a:lnTo>
                    <a:pt x="1124" y="1071"/>
                  </a:lnTo>
                  <a:lnTo>
                    <a:pt x="1125" y="1025"/>
                  </a:lnTo>
                  <a:lnTo>
                    <a:pt x="1128" y="978"/>
                  </a:lnTo>
                  <a:lnTo>
                    <a:pt x="1130" y="926"/>
                  </a:lnTo>
                  <a:lnTo>
                    <a:pt x="1134" y="870"/>
                  </a:lnTo>
                  <a:lnTo>
                    <a:pt x="1140" y="846"/>
                  </a:lnTo>
                  <a:lnTo>
                    <a:pt x="1153" y="824"/>
                  </a:lnTo>
                  <a:lnTo>
                    <a:pt x="1170" y="807"/>
                  </a:lnTo>
                  <a:lnTo>
                    <a:pt x="1192" y="795"/>
                  </a:lnTo>
                  <a:lnTo>
                    <a:pt x="1216" y="789"/>
                  </a:lnTo>
                  <a:lnTo>
                    <a:pt x="1261" y="787"/>
                  </a:lnTo>
                  <a:lnTo>
                    <a:pt x="1298" y="784"/>
                  </a:lnTo>
                  <a:lnTo>
                    <a:pt x="1332" y="782"/>
                  </a:lnTo>
                  <a:lnTo>
                    <a:pt x="1361" y="781"/>
                  </a:lnTo>
                  <a:lnTo>
                    <a:pt x="1388" y="780"/>
                  </a:lnTo>
                  <a:close/>
                  <a:moveTo>
                    <a:pt x="263" y="567"/>
                  </a:moveTo>
                  <a:lnTo>
                    <a:pt x="290" y="567"/>
                  </a:lnTo>
                  <a:lnTo>
                    <a:pt x="318" y="567"/>
                  </a:lnTo>
                  <a:lnTo>
                    <a:pt x="347" y="568"/>
                  </a:lnTo>
                  <a:lnTo>
                    <a:pt x="379" y="570"/>
                  </a:lnTo>
                  <a:lnTo>
                    <a:pt x="418" y="573"/>
                  </a:lnTo>
                  <a:lnTo>
                    <a:pt x="463" y="575"/>
                  </a:lnTo>
                  <a:lnTo>
                    <a:pt x="487" y="581"/>
                  </a:lnTo>
                  <a:lnTo>
                    <a:pt x="507" y="593"/>
                  </a:lnTo>
                  <a:lnTo>
                    <a:pt x="526" y="612"/>
                  </a:lnTo>
                  <a:lnTo>
                    <a:pt x="538" y="632"/>
                  </a:lnTo>
                  <a:lnTo>
                    <a:pt x="544" y="656"/>
                  </a:lnTo>
                  <a:lnTo>
                    <a:pt x="549" y="713"/>
                  </a:lnTo>
                  <a:lnTo>
                    <a:pt x="551" y="764"/>
                  </a:lnTo>
                  <a:lnTo>
                    <a:pt x="553" y="811"/>
                  </a:lnTo>
                  <a:lnTo>
                    <a:pt x="553" y="857"/>
                  </a:lnTo>
                  <a:lnTo>
                    <a:pt x="553" y="902"/>
                  </a:lnTo>
                  <a:lnTo>
                    <a:pt x="552" y="948"/>
                  </a:lnTo>
                  <a:lnTo>
                    <a:pt x="550" y="995"/>
                  </a:lnTo>
                  <a:lnTo>
                    <a:pt x="546" y="1046"/>
                  </a:lnTo>
                  <a:lnTo>
                    <a:pt x="541" y="1102"/>
                  </a:lnTo>
                  <a:lnTo>
                    <a:pt x="536" y="1117"/>
                  </a:lnTo>
                  <a:lnTo>
                    <a:pt x="527" y="1130"/>
                  </a:lnTo>
                  <a:lnTo>
                    <a:pt x="515" y="1139"/>
                  </a:lnTo>
                  <a:lnTo>
                    <a:pt x="500" y="1142"/>
                  </a:lnTo>
                  <a:lnTo>
                    <a:pt x="491" y="1144"/>
                  </a:lnTo>
                  <a:lnTo>
                    <a:pt x="488" y="1145"/>
                  </a:lnTo>
                  <a:lnTo>
                    <a:pt x="487" y="1146"/>
                  </a:lnTo>
                  <a:lnTo>
                    <a:pt x="484" y="1147"/>
                  </a:lnTo>
                  <a:lnTo>
                    <a:pt x="476" y="1147"/>
                  </a:lnTo>
                  <a:lnTo>
                    <a:pt x="460" y="1759"/>
                  </a:lnTo>
                  <a:lnTo>
                    <a:pt x="458" y="1773"/>
                  </a:lnTo>
                  <a:lnTo>
                    <a:pt x="449" y="1786"/>
                  </a:lnTo>
                  <a:lnTo>
                    <a:pt x="439" y="1793"/>
                  </a:lnTo>
                  <a:lnTo>
                    <a:pt x="424" y="1796"/>
                  </a:lnTo>
                  <a:lnTo>
                    <a:pt x="343" y="1796"/>
                  </a:lnTo>
                  <a:lnTo>
                    <a:pt x="328" y="1793"/>
                  </a:lnTo>
                  <a:lnTo>
                    <a:pt x="316" y="1786"/>
                  </a:lnTo>
                  <a:lnTo>
                    <a:pt x="309" y="1773"/>
                  </a:lnTo>
                  <a:lnTo>
                    <a:pt x="306" y="1759"/>
                  </a:lnTo>
                  <a:lnTo>
                    <a:pt x="306" y="1247"/>
                  </a:lnTo>
                  <a:lnTo>
                    <a:pt x="247" y="1247"/>
                  </a:lnTo>
                  <a:lnTo>
                    <a:pt x="247" y="1759"/>
                  </a:lnTo>
                  <a:lnTo>
                    <a:pt x="245" y="1773"/>
                  </a:lnTo>
                  <a:lnTo>
                    <a:pt x="237" y="1786"/>
                  </a:lnTo>
                  <a:lnTo>
                    <a:pt x="225" y="1793"/>
                  </a:lnTo>
                  <a:lnTo>
                    <a:pt x="210" y="1796"/>
                  </a:lnTo>
                  <a:lnTo>
                    <a:pt x="130" y="1796"/>
                  </a:lnTo>
                  <a:lnTo>
                    <a:pt x="116" y="1793"/>
                  </a:lnTo>
                  <a:lnTo>
                    <a:pt x="104" y="1786"/>
                  </a:lnTo>
                  <a:lnTo>
                    <a:pt x="95" y="1773"/>
                  </a:lnTo>
                  <a:lnTo>
                    <a:pt x="93" y="1759"/>
                  </a:lnTo>
                  <a:lnTo>
                    <a:pt x="77" y="1147"/>
                  </a:lnTo>
                  <a:lnTo>
                    <a:pt x="70" y="1147"/>
                  </a:lnTo>
                  <a:lnTo>
                    <a:pt x="66" y="1146"/>
                  </a:lnTo>
                  <a:lnTo>
                    <a:pt x="66" y="1145"/>
                  </a:lnTo>
                  <a:lnTo>
                    <a:pt x="62" y="1144"/>
                  </a:lnTo>
                  <a:lnTo>
                    <a:pt x="54" y="1142"/>
                  </a:lnTo>
                  <a:lnTo>
                    <a:pt x="38" y="1139"/>
                  </a:lnTo>
                  <a:lnTo>
                    <a:pt x="26" y="1130"/>
                  </a:lnTo>
                  <a:lnTo>
                    <a:pt x="17" y="1117"/>
                  </a:lnTo>
                  <a:lnTo>
                    <a:pt x="13" y="1102"/>
                  </a:lnTo>
                  <a:lnTo>
                    <a:pt x="8" y="1046"/>
                  </a:lnTo>
                  <a:lnTo>
                    <a:pt x="4" y="995"/>
                  </a:lnTo>
                  <a:lnTo>
                    <a:pt x="2" y="948"/>
                  </a:lnTo>
                  <a:lnTo>
                    <a:pt x="0" y="902"/>
                  </a:lnTo>
                  <a:lnTo>
                    <a:pt x="0" y="857"/>
                  </a:lnTo>
                  <a:lnTo>
                    <a:pt x="1" y="811"/>
                  </a:lnTo>
                  <a:lnTo>
                    <a:pt x="2" y="764"/>
                  </a:lnTo>
                  <a:lnTo>
                    <a:pt x="6" y="713"/>
                  </a:lnTo>
                  <a:lnTo>
                    <a:pt x="9" y="656"/>
                  </a:lnTo>
                  <a:lnTo>
                    <a:pt x="15" y="632"/>
                  </a:lnTo>
                  <a:lnTo>
                    <a:pt x="27" y="612"/>
                  </a:lnTo>
                  <a:lnTo>
                    <a:pt x="46" y="593"/>
                  </a:lnTo>
                  <a:lnTo>
                    <a:pt x="67" y="581"/>
                  </a:lnTo>
                  <a:lnTo>
                    <a:pt x="90" y="575"/>
                  </a:lnTo>
                  <a:lnTo>
                    <a:pt x="136" y="573"/>
                  </a:lnTo>
                  <a:lnTo>
                    <a:pt x="174" y="570"/>
                  </a:lnTo>
                  <a:lnTo>
                    <a:pt x="206" y="568"/>
                  </a:lnTo>
                  <a:lnTo>
                    <a:pt x="237" y="567"/>
                  </a:lnTo>
                  <a:lnTo>
                    <a:pt x="263" y="567"/>
                  </a:lnTo>
                  <a:close/>
                  <a:moveTo>
                    <a:pt x="1403" y="436"/>
                  </a:moveTo>
                  <a:lnTo>
                    <a:pt x="1434" y="439"/>
                  </a:lnTo>
                  <a:lnTo>
                    <a:pt x="1461" y="448"/>
                  </a:lnTo>
                  <a:lnTo>
                    <a:pt x="1487" y="462"/>
                  </a:lnTo>
                  <a:lnTo>
                    <a:pt x="1509" y="480"/>
                  </a:lnTo>
                  <a:lnTo>
                    <a:pt x="1527" y="501"/>
                  </a:lnTo>
                  <a:lnTo>
                    <a:pt x="1541" y="527"/>
                  </a:lnTo>
                  <a:lnTo>
                    <a:pt x="1550" y="555"/>
                  </a:lnTo>
                  <a:lnTo>
                    <a:pt x="1552" y="585"/>
                  </a:lnTo>
                  <a:lnTo>
                    <a:pt x="1550" y="615"/>
                  </a:lnTo>
                  <a:lnTo>
                    <a:pt x="1541" y="643"/>
                  </a:lnTo>
                  <a:lnTo>
                    <a:pt x="1527" y="668"/>
                  </a:lnTo>
                  <a:lnTo>
                    <a:pt x="1509" y="690"/>
                  </a:lnTo>
                  <a:lnTo>
                    <a:pt x="1487" y="708"/>
                  </a:lnTo>
                  <a:lnTo>
                    <a:pt x="1461" y="722"/>
                  </a:lnTo>
                  <a:lnTo>
                    <a:pt x="1434" y="730"/>
                  </a:lnTo>
                  <a:lnTo>
                    <a:pt x="1403" y="734"/>
                  </a:lnTo>
                  <a:lnTo>
                    <a:pt x="1374" y="730"/>
                  </a:lnTo>
                  <a:lnTo>
                    <a:pt x="1347" y="722"/>
                  </a:lnTo>
                  <a:lnTo>
                    <a:pt x="1321" y="708"/>
                  </a:lnTo>
                  <a:lnTo>
                    <a:pt x="1298" y="690"/>
                  </a:lnTo>
                  <a:lnTo>
                    <a:pt x="1280" y="668"/>
                  </a:lnTo>
                  <a:lnTo>
                    <a:pt x="1267" y="643"/>
                  </a:lnTo>
                  <a:lnTo>
                    <a:pt x="1258" y="615"/>
                  </a:lnTo>
                  <a:lnTo>
                    <a:pt x="1255" y="585"/>
                  </a:lnTo>
                  <a:lnTo>
                    <a:pt x="1258" y="555"/>
                  </a:lnTo>
                  <a:lnTo>
                    <a:pt x="1267" y="527"/>
                  </a:lnTo>
                  <a:lnTo>
                    <a:pt x="1280" y="501"/>
                  </a:lnTo>
                  <a:lnTo>
                    <a:pt x="1298" y="480"/>
                  </a:lnTo>
                  <a:lnTo>
                    <a:pt x="1321" y="462"/>
                  </a:lnTo>
                  <a:lnTo>
                    <a:pt x="1347" y="448"/>
                  </a:lnTo>
                  <a:lnTo>
                    <a:pt x="1374" y="439"/>
                  </a:lnTo>
                  <a:lnTo>
                    <a:pt x="1403" y="436"/>
                  </a:lnTo>
                  <a:close/>
                  <a:moveTo>
                    <a:pt x="830" y="343"/>
                  </a:moveTo>
                  <a:lnTo>
                    <a:pt x="857" y="343"/>
                  </a:lnTo>
                  <a:lnTo>
                    <a:pt x="885" y="344"/>
                  </a:lnTo>
                  <a:lnTo>
                    <a:pt x="914" y="346"/>
                  </a:lnTo>
                  <a:lnTo>
                    <a:pt x="946" y="347"/>
                  </a:lnTo>
                  <a:lnTo>
                    <a:pt x="985" y="349"/>
                  </a:lnTo>
                  <a:lnTo>
                    <a:pt x="1030" y="353"/>
                  </a:lnTo>
                  <a:lnTo>
                    <a:pt x="1054" y="358"/>
                  </a:lnTo>
                  <a:lnTo>
                    <a:pt x="1075" y="371"/>
                  </a:lnTo>
                  <a:lnTo>
                    <a:pt x="1093" y="388"/>
                  </a:lnTo>
                  <a:lnTo>
                    <a:pt x="1105" y="410"/>
                  </a:lnTo>
                  <a:lnTo>
                    <a:pt x="1111" y="433"/>
                  </a:lnTo>
                  <a:lnTo>
                    <a:pt x="1114" y="486"/>
                  </a:lnTo>
                  <a:lnTo>
                    <a:pt x="1118" y="535"/>
                  </a:lnTo>
                  <a:lnTo>
                    <a:pt x="1119" y="580"/>
                  </a:lnTo>
                  <a:lnTo>
                    <a:pt x="1120" y="624"/>
                  </a:lnTo>
                  <a:lnTo>
                    <a:pt x="1120" y="665"/>
                  </a:lnTo>
                  <a:lnTo>
                    <a:pt x="1119" y="707"/>
                  </a:lnTo>
                  <a:lnTo>
                    <a:pt x="1094" y="726"/>
                  </a:lnTo>
                  <a:lnTo>
                    <a:pt x="1072" y="748"/>
                  </a:lnTo>
                  <a:lnTo>
                    <a:pt x="1053" y="772"/>
                  </a:lnTo>
                  <a:lnTo>
                    <a:pt x="1038" y="800"/>
                  </a:lnTo>
                  <a:lnTo>
                    <a:pt x="1029" y="830"/>
                  </a:lnTo>
                  <a:lnTo>
                    <a:pt x="1023" y="862"/>
                  </a:lnTo>
                  <a:lnTo>
                    <a:pt x="1019" y="920"/>
                  </a:lnTo>
                  <a:lnTo>
                    <a:pt x="1015" y="973"/>
                  </a:lnTo>
                  <a:lnTo>
                    <a:pt x="1014" y="1023"/>
                  </a:lnTo>
                  <a:lnTo>
                    <a:pt x="1013" y="1071"/>
                  </a:lnTo>
                  <a:lnTo>
                    <a:pt x="1013" y="1117"/>
                  </a:lnTo>
                  <a:lnTo>
                    <a:pt x="1015" y="1165"/>
                  </a:lnTo>
                  <a:lnTo>
                    <a:pt x="1018" y="1215"/>
                  </a:lnTo>
                  <a:lnTo>
                    <a:pt x="1021" y="1268"/>
                  </a:lnTo>
                  <a:lnTo>
                    <a:pt x="1026" y="1326"/>
                  </a:lnTo>
                  <a:lnTo>
                    <a:pt x="1029" y="1341"/>
                  </a:lnTo>
                  <a:lnTo>
                    <a:pt x="1032" y="1355"/>
                  </a:lnTo>
                  <a:lnTo>
                    <a:pt x="1027" y="1535"/>
                  </a:lnTo>
                  <a:lnTo>
                    <a:pt x="1025" y="1550"/>
                  </a:lnTo>
                  <a:lnTo>
                    <a:pt x="1016" y="1562"/>
                  </a:lnTo>
                  <a:lnTo>
                    <a:pt x="1006" y="1570"/>
                  </a:lnTo>
                  <a:lnTo>
                    <a:pt x="991" y="1573"/>
                  </a:lnTo>
                  <a:lnTo>
                    <a:pt x="910" y="1573"/>
                  </a:lnTo>
                  <a:lnTo>
                    <a:pt x="896" y="1570"/>
                  </a:lnTo>
                  <a:lnTo>
                    <a:pt x="883" y="1562"/>
                  </a:lnTo>
                  <a:lnTo>
                    <a:pt x="876" y="1550"/>
                  </a:lnTo>
                  <a:lnTo>
                    <a:pt x="873" y="1535"/>
                  </a:lnTo>
                  <a:lnTo>
                    <a:pt x="873" y="1025"/>
                  </a:lnTo>
                  <a:lnTo>
                    <a:pt x="815" y="1025"/>
                  </a:lnTo>
                  <a:lnTo>
                    <a:pt x="815" y="1535"/>
                  </a:lnTo>
                  <a:lnTo>
                    <a:pt x="812" y="1550"/>
                  </a:lnTo>
                  <a:lnTo>
                    <a:pt x="804" y="1562"/>
                  </a:lnTo>
                  <a:lnTo>
                    <a:pt x="792" y="1570"/>
                  </a:lnTo>
                  <a:lnTo>
                    <a:pt x="777" y="1573"/>
                  </a:lnTo>
                  <a:lnTo>
                    <a:pt x="697" y="1573"/>
                  </a:lnTo>
                  <a:lnTo>
                    <a:pt x="683" y="1570"/>
                  </a:lnTo>
                  <a:lnTo>
                    <a:pt x="671" y="1562"/>
                  </a:lnTo>
                  <a:lnTo>
                    <a:pt x="662" y="1550"/>
                  </a:lnTo>
                  <a:lnTo>
                    <a:pt x="660" y="1535"/>
                  </a:lnTo>
                  <a:lnTo>
                    <a:pt x="649" y="1124"/>
                  </a:lnTo>
                  <a:lnTo>
                    <a:pt x="650" y="1118"/>
                  </a:lnTo>
                  <a:lnTo>
                    <a:pt x="651" y="1113"/>
                  </a:lnTo>
                  <a:lnTo>
                    <a:pt x="657" y="1054"/>
                  </a:lnTo>
                  <a:lnTo>
                    <a:pt x="661" y="1001"/>
                  </a:lnTo>
                  <a:lnTo>
                    <a:pt x="663" y="951"/>
                  </a:lnTo>
                  <a:lnTo>
                    <a:pt x="665" y="904"/>
                  </a:lnTo>
                  <a:lnTo>
                    <a:pt x="666" y="857"/>
                  </a:lnTo>
                  <a:lnTo>
                    <a:pt x="665" y="810"/>
                  </a:lnTo>
                  <a:lnTo>
                    <a:pt x="662" y="759"/>
                  </a:lnTo>
                  <a:lnTo>
                    <a:pt x="660" y="706"/>
                  </a:lnTo>
                  <a:lnTo>
                    <a:pt x="655" y="648"/>
                  </a:lnTo>
                  <a:lnTo>
                    <a:pt x="649" y="613"/>
                  </a:lnTo>
                  <a:lnTo>
                    <a:pt x="637" y="580"/>
                  </a:lnTo>
                  <a:lnTo>
                    <a:pt x="620" y="551"/>
                  </a:lnTo>
                  <a:lnTo>
                    <a:pt x="598" y="524"/>
                  </a:lnTo>
                  <a:lnTo>
                    <a:pt x="572" y="501"/>
                  </a:lnTo>
                  <a:lnTo>
                    <a:pt x="574" y="469"/>
                  </a:lnTo>
                  <a:lnTo>
                    <a:pt x="576" y="433"/>
                  </a:lnTo>
                  <a:lnTo>
                    <a:pt x="582" y="410"/>
                  </a:lnTo>
                  <a:lnTo>
                    <a:pt x="594" y="388"/>
                  </a:lnTo>
                  <a:lnTo>
                    <a:pt x="613" y="371"/>
                  </a:lnTo>
                  <a:lnTo>
                    <a:pt x="634" y="358"/>
                  </a:lnTo>
                  <a:lnTo>
                    <a:pt x="657" y="353"/>
                  </a:lnTo>
                  <a:lnTo>
                    <a:pt x="703" y="349"/>
                  </a:lnTo>
                  <a:lnTo>
                    <a:pt x="741" y="347"/>
                  </a:lnTo>
                  <a:lnTo>
                    <a:pt x="773" y="346"/>
                  </a:lnTo>
                  <a:lnTo>
                    <a:pt x="804" y="344"/>
                  </a:lnTo>
                  <a:lnTo>
                    <a:pt x="830" y="343"/>
                  </a:lnTo>
                  <a:close/>
                  <a:moveTo>
                    <a:pt x="279" y="222"/>
                  </a:moveTo>
                  <a:lnTo>
                    <a:pt x="309" y="226"/>
                  </a:lnTo>
                  <a:lnTo>
                    <a:pt x="337" y="234"/>
                  </a:lnTo>
                  <a:lnTo>
                    <a:pt x="362" y="248"/>
                  </a:lnTo>
                  <a:lnTo>
                    <a:pt x="384" y="266"/>
                  </a:lnTo>
                  <a:lnTo>
                    <a:pt x="402" y="287"/>
                  </a:lnTo>
                  <a:lnTo>
                    <a:pt x="416" y="313"/>
                  </a:lnTo>
                  <a:lnTo>
                    <a:pt x="425" y="341"/>
                  </a:lnTo>
                  <a:lnTo>
                    <a:pt x="428" y="371"/>
                  </a:lnTo>
                  <a:lnTo>
                    <a:pt x="425" y="401"/>
                  </a:lnTo>
                  <a:lnTo>
                    <a:pt x="416" y="429"/>
                  </a:lnTo>
                  <a:lnTo>
                    <a:pt x="402" y="454"/>
                  </a:lnTo>
                  <a:lnTo>
                    <a:pt x="384" y="476"/>
                  </a:lnTo>
                  <a:lnTo>
                    <a:pt x="362" y="494"/>
                  </a:lnTo>
                  <a:lnTo>
                    <a:pt x="337" y="508"/>
                  </a:lnTo>
                  <a:lnTo>
                    <a:pt x="309" y="517"/>
                  </a:lnTo>
                  <a:lnTo>
                    <a:pt x="279" y="520"/>
                  </a:lnTo>
                  <a:lnTo>
                    <a:pt x="249" y="517"/>
                  </a:lnTo>
                  <a:lnTo>
                    <a:pt x="221" y="508"/>
                  </a:lnTo>
                  <a:lnTo>
                    <a:pt x="195" y="494"/>
                  </a:lnTo>
                  <a:lnTo>
                    <a:pt x="174" y="476"/>
                  </a:lnTo>
                  <a:lnTo>
                    <a:pt x="156" y="454"/>
                  </a:lnTo>
                  <a:lnTo>
                    <a:pt x="142" y="429"/>
                  </a:lnTo>
                  <a:lnTo>
                    <a:pt x="134" y="401"/>
                  </a:lnTo>
                  <a:lnTo>
                    <a:pt x="130" y="371"/>
                  </a:lnTo>
                  <a:lnTo>
                    <a:pt x="134" y="341"/>
                  </a:lnTo>
                  <a:lnTo>
                    <a:pt x="142" y="313"/>
                  </a:lnTo>
                  <a:lnTo>
                    <a:pt x="156" y="287"/>
                  </a:lnTo>
                  <a:lnTo>
                    <a:pt x="174" y="266"/>
                  </a:lnTo>
                  <a:lnTo>
                    <a:pt x="195" y="248"/>
                  </a:lnTo>
                  <a:lnTo>
                    <a:pt x="221" y="234"/>
                  </a:lnTo>
                  <a:lnTo>
                    <a:pt x="249" y="226"/>
                  </a:lnTo>
                  <a:lnTo>
                    <a:pt x="279" y="222"/>
                  </a:lnTo>
                  <a:close/>
                  <a:moveTo>
                    <a:pt x="846" y="0"/>
                  </a:moveTo>
                  <a:lnTo>
                    <a:pt x="876" y="2"/>
                  </a:lnTo>
                  <a:lnTo>
                    <a:pt x="904" y="11"/>
                  </a:lnTo>
                  <a:lnTo>
                    <a:pt x="929" y="25"/>
                  </a:lnTo>
                  <a:lnTo>
                    <a:pt x="951" y="43"/>
                  </a:lnTo>
                  <a:lnTo>
                    <a:pt x="969" y="65"/>
                  </a:lnTo>
                  <a:lnTo>
                    <a:pt x="983" y="90"/>
                  </a:lnTo>
                  <a:lnTo>
                    <a:pt x="992" y="118"/>
                  </a:lnTo>
                  <a:lnTo>
                    <a:pt x="995" y="148"/>
                  </a:lnTo>
                  <a:lnTo>
                    <a:pt x="992" y="177"/>
                  </a:lnTo>
                  <a:lnTo>
                    <a:pt x="983" y="205"/>
                  </a:lnTo>
                  <a:lnTo>
                    <a:pt x="969" y="231"/>
                  </a:lnTo>
                  <a:lnTo>
                    <a:pt x="951" y="254"/>
                  </a:lnTo>
                  <a:lnTo>
                    <a:pt x="929" y="272"/>
                  </a:lnTo>
                  <a:lnTo>
                    <a:pt x="904" y="285"/>
                  </a:lnTo>
                  <a:lnTo>
                    <a:pt x="876" y="294"/>
                  </a:lnTo>
                  <a:lnTo>
                    <a:pt x="846" y="297"/>
                  </a:lnTo>
                  <a:lnTo>
                    <a:pt x="816" y="294"/>
                  </a:lnTo>
                  <a:lnTo>
                    <a:pt x="788" y="285"/>
                  </a:lnTo>
                  <a:lnTo>
                    <a:pt x="763" y="272"/>
                  </a:lnTo>
                  <a:lnTo>
                    <a:pt x="741" y="254"/>
                  </a:lnTo>
                  <a:lnTo>
                    <a:pt x="723" y="231"/>
                  </a:lnTo>
                  <a:lnTo>
                    <a:pt x="709" y="205"/>
                  </a:lnTo>
                  <a:lnTo>
                    <a:pt x="701" y="177"/>
                  </a:lnTo>
                  <a:lnTo>
                    <a:pt x="697" y="148"/>
                  </a:lnTo>
                  <a:lnTo>
                    <a:pt x="701" y="118"/>
                  </a:lnTo>
                  <a:lnTo>
                    <a:pt x="709" y="90"/>
                  </a:lnTo>
                  <a:lnTo>
                    <a:pt x="723" y="65"/>
                  </a:lnTo>
                  <a:lnTo>
                    <a:pt x="741" y="43"/>
                  </a:lnTo>
                  <a:lnTo>
                    <a:pt x="763" y="25"/>
                  </a:lnTo>
                  <a:lnTo>
                    <a:pt x="788" y="11"/>
                  </a:lnTo>
                  <a:lnTo>
                    <a:pt x="816" y="2"/>
                  </a:lnTo>
                  <a:lnTo>
                    <a:pt x="846"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50" name="Group 49"/>
          <p:cNvGrpSpPr>
            <a:grpSpLocks noChangeAspect="1"/>
          </p:cNvGrpSpPr>
          <p:nvPr/>
        </p:nvGrpSpPr>
        <p:grpSpPr>
          <a:xfrm>
            <a:off x="2626333" y="3351221"/>
            <a:ext cx="1522416" cy="1344355"/>
            <a:chOff x="11099614" y="2329675"/>
            <a:chExt cx="798189" cy="704833"/>
          </a:xfrm>
        </p:grpSpPr>
        <p:sp useBgFill="1">
          <p:nvSpPr>
            <p:cNvPr id="51" name="Freeform 72"/>
            <p:cNvSpPr>
              <a:spLocks/>
            </p:cNvSpPr>
            <p:nvPr/>
          </p:nvSpPr>
          <p:spPr bwMode="auto">
            <a:xfrm>
              <a:off x="11099614" y="2329675"/>
              <a:ext cx="798189" cy="704833"/>
            </a:xfrm>
            <a:custGeom>
              <a:avLst/>
              <a:gdLst>
                <a:gd name="T0" fmla="*/ 1943 w 3420"/>
                <a:gd name="T1" fmla="*/ 11 h 3022"/>
                <a:gd name="T2" fmla="*/ 2041 w 3420"/>
                <a:gd name="T3" fmla="*/ 89 h 3022"/>
                <a:gd name="T4" fmla="*/ 2067 w 3420"/>
                <a:gd name="T5" fmla="*/ 425 h 3022"/>
                <a:gd name="T6" fmla="*/ 3284 w 3420"/>
                <a:gd name="T7" fmla="*/ 445 h 3022"/>
                <a:gd name="T8" fmla="*/ 3391 w 3420"/>
                <a:gd name="T9" fmla="*/ 529 h 3022"/>
                <a:gd name="T10" fmla="*/ 3420 w 3420"/>
                <a:gd name="T11" fmla="*/ 1688 h 3022"/>
                <a:gd name="T12" fmla="*/ 3371 w 3420"/>
                <a:gd name="T13" fmla="*/ 1813 h 3022"/>
                <a:gd name="T14" fmla="*/ 3249 w 3420"/>
                <a:gd name="T15" fmla="*/ 1880 h 3022"/>
                <a:gd name="T16" fmla="*/ 2791 w 3420"/>
                <a:gd name="T17" fmla="*/ 1893 h 3022"/>
                <a:gd name="T18" fmla="*/ 2894 w 3420"/>
                <a:gd name="T19" fmla="*/ 1972 h 3022"/>
                <a:gd name="T20" fmla="*/ 2923 w 3420"/>
                <a:gd name="T21" fmla="*/ 2105 h 3022"/>
                <a:gd name="T22" fmla="*/ 2878 w 3420"/>
                <a:gd name="T23" fmla="*/ 2198 h 3022"/>
                <a:gd name="T24" fmla="*/ 2281 w 3420"/>
                <a:gd name="T25" fmla="*/ 2224 h 3022"/>
                <a:gd name="T26" fmla="*/ 2275 w 3420"/>
                <a:gd name="T27" fmla="*/ 2355 h 3022"/>
                <a:gd name="T28" fmla="*/ 2254 w 3420"/>
                <a:gd name="T29" fmla="*/ 2652 h 3022"/>
                <a:gd name="T30" fmla="*/ 2202 w 3420"/>
                <a:gd name="T31" fmla="*/ 2766 h 3022"/>
                <a:gd name="T32" fmla="*/ 2149 w 3420"/>
                <a:gd name="T33" fmla="*/ 2878 h 3022"/>
                <a:gd name="T34" fmla="*/ 2073 w 3420"/>
                <a:gd name="T35" fmla="*/ 2991 h 3022"/>
                <a:gd name="T36" fmla="*/ 1428 w 3420"/>
                <a:gd name="T37" fmla="*/ 3022 h 3022"/>
                <a:gd name="T38" fmla="*/ 1301 w 3420"/>
                <a:gd name="T39" fmla="*/ 2969 h 3022"/>
                <a:gd name="T40" fmla="*/ 1248 w 3420"/>
                <a:gd name="T41" fmla="*/ 2841 h 3022"/>
                <a:gd name="T42" fmla="*/ 1179 w 3420"/>
                <a:gd name="T43" fmla="*/ 2741 h 3022"/>
                <a:gd name="T44" fmla="*/ 1139 w 3420"/>
                <a:gd name="T45" fmla="*/ 2574 h 3022"/>
                <a:gd name="T46" fmla="*/ 1125 w 3420"/>
                <a:gd name="T47" fmla="*/ 2305 h 3022"/>
                <a:gd name="T48" fmla="*/ 1131 w 3420"/>
                <a:gd name="T49" fmla="*/ 2048 h 3022"/>
                <a:gd name="T50" fmla="*/ 1161 w 3420"/>
                <a:gd name="T51" fmla="*/ 1816 h 3022"/>
                <a:gd name="T52" fmla="*/ 1269 w 3420"/>
                <a:gd name="T53" fmla="*/ 1692 h 3022"/>
                <a:gd name="T54" fmla="*/ 1410 w 3420"/>
                <a:gd name="T55" fmla="*/ 1652 h 3022"/>
                <a:gd name="T56" fmla="*/ 1344 w 3420"/>
                <a:gd name="T57" fmla="*/ 1489 h 3022"/>
                <a:gd name="T58" fmla="*/ 992 w 3420"/>
                <a:gd name="T59" fmla="*/ 1490 h 3022"/>
                <a:gd name="T60" fmla="*/ 980 w 3420"/>
                <a:gd name="T61" fmla="*/ 1713 h 3022"/>
                <a:gd name="T62" fmla="*/ 939 w 3420"/>
                <a:gd name="T63" fmla="*/ 1869 h 3022"/>
                <a:gd name="T64" fmla="*/ 887 w 3420"/>
                <a:gd name="T65" fmla="*/ 1966 h 3022"/>
                <a:gd name="T66" fmla="*/ 815 w 3420"/>
                <a:gd name="T67" fmla="*/ 2073 h 3022"/>
                <a:gd name="T68" fmla="*/ 272 w 3420"/>
                <a:gd name="T69" fmla="*/ 2102 h 3022"/>
                <a:gd name="T70" fmla="*/ 151 w 3420"/>
                <a:gd name="T71" fmla="*/ 2053 h 3022"/>
                <a:gd name="T72" fmla="*/ 102 w 3420"/>
                <a:gd name="T73" fmla="*/ 1932 h 3022"/>
                <a:gd name="T74" fmla="*/ 37 w 3420"/>
                <a:gd name="T75" fmla="*/ 1841 h 3022"/>
                <a:gd name="T76" fmla="*/ 8 w 3420"/>
                <a:gd name="T77" fmla="*/ 1640 h 3022"/>
                <a:gd name="T78" fmla="*/ 0 w 3420"/>
                <a:gd name="T79" fmla="*/ 1408 h 3022"/>
                <a:gd name="T80" fmla="*/ 14 w 3420"/>
                <a:gd name="T81" fmla="*/ 1152 h 3022"/>
                <a:gd name="T82" fmla="*/ 80 w 3420"/>
                <a:gd name="T83" fmla="*/ 1007 h 3022"/>
                <a:gd name="T84" fmla="*/ 220 w 3420"/>
                <a:gd name="T85" fmla="*/ 933 h 3022"/>
                <a:gd name="T86" fmla="*/ 178 w 3420"/>
                <a:gd name="T87" fmla="*/ 773 h 3022"/>
                <a:gd name="T88" fmla="*/ 234 w 3420"/>
                <a:gd name="T89" fmla="*/ 592 h 3022"/>
                <a:gd name="T90" fmla="*/ 379 w 3420"/>
                <a:gd name="T91" fmla="*/ 476 h 3022"/>
                <a:gd name="T92" fmla="*/ 476 w 3420"/>
                <a:gd name="T93" fmla="*/ 148 h 3022"/>
                <a:gd name="T94" fmla="*/ 540 w 3420"/>
                <a:gd name="T95" fmla="*/ 42 h 3022"/>
                <a:gd name="T96" fmla="*/ 663 w 3420"/>
                <a:gd name="T97" fmla="*/ 0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20" h="3022">
                  <a:moveTo>
                    <a:pt x="663" y="0"/>
                  </a:moveTo>
                  <a:lnTo>
                    <a:pt x="1877" y="0"/>
                  </a:lnTo>
                  <a:lnTo>
                    <a:pt x="1911" y="2"/>
                  </a:lnTo>
                  <a:lnTo>
                    <a:pt x="1943" y="11"/>
                  </a:lnTo>
                  <a:lnTo>
                    <a:pt x="1972" y="24"/>
                  </a:lnTo>
                  <a:lnTo>
                    <a:pt x="1999" y="42"/>
                  </a:lnTo>
                  <a:lnTo>
                    <a:pt x="2022" y="64"/>
                  </a:lnTo>
                  <a:lnTo>
                    <a:pt x="2041" y="89"/>
                  </a:lnTo>
                  <a:lnTo>
                    <a:pt x="2055" y="117"/>
                  </a:lnTo>
                  <a:lnTo>
                    <a:pt x="2064" y="148"/>
                  </a:lnTo>
                  <a:lnTo>
                    <a:pt x="2067" y="181"/>
                  </a:lnTo>
                  <a:lnTo>
                    <a:pt x="2067" y="425"/>
                  </a:lnTo>
                  <a:lnTo>
                    <a:pt x="2067" y="432"/>
                  </a:lnTo>
                  <a:lnTo>
                    <a:pt x="3213" y="432"/>
                  </a:lnTo>
                  <a:lnTo>
                    <a:pt x="3249" y="436"/>
                  </a:lnTo>
                  <a:lnTo>
                    <a:pt x="3284" y="445"/>
                  </a:lnTo>
                  <a:lnTo>
                    <a:pt x="3317" y="459"/>
                  </a:lnTo>
                  <a:lnTo>
                    <a:pt x="3346" y="478"/>
                  </a:lnTo>
                  <a:lnTo>
                    <a:pt x="3371" y="503"/>
                  </a:lnTo>
                  <a:lnTo>
                    <a:pt x="3391" y="529"/>
                  </a:lnTo>
                  <a:lnTo>
                    <a:pt x="3406" y="561"/>
                  </a:lnTo>
                  <a:lnTo>
                    <a:pt x="3416" y="593"/>
                  </a:lnTo>
                  <a:lnTo>
                    <a:pt x="3420" y="628"/>
                  </a:lnTo>
                  <a:lnTo>
                    <a:pt x="3420" y="1688"/>
                  </a:lnTo>
                  <a:lnTo>
                    <a:pt x="3416" y="1723"/>
                  </a:lnTo>
                  <a:lnTo>
                    <a:pt x="3406" y="1755"/>
                  </a:lnTo>
                  <a:lnTo>
                    <a:pt x="3391" y="1787"/>
                  </a:lnTo>
                  <a:lnTo>
                    <a:pt x="3371" y="1813"/>
                  </a:lnTo>
                  <a:lnTo>
                    <a:pt x="3346" y="1837"/>
                  </a:lnTo>
                  <a:lnTo>
                    <a:pt x="3317" y="1857"/>
                  </a:lnTo>
                  <a:lnTo>
                    <a:pt x="3284" y="1871"/>
                  </a:lnTo>
                  <a:lnTo>
                    <a:pt x="3249" y="1880"/>
                  </a:lnTo>
                  <a:lnTo>
                    <a:pt x="3213" y="1883"/>
                  </a:lnTo>
                  <a:lnTo>
                    <a:pt x="2757" y="1883"/>
                  </a:lnTo>
                  <a:lnTo>
                    <a:pt x="2757" y="1888"/>
                  </a:lnTo>
                  <a:lnTo>
                    <a:pt x="2791" y="1893"/>
                  </a:lnTo>
                  <a:lnTo>
                    <a:pt x="2822" y="1905"/>
                  </a:lnTo>
                  <a:lnTo>
                    <a:pt x="2850" y="1922"/>
                  </a:lnTo>
                  <a:lnTo>
                    <a:pt x="2874" y="1945"/>
                  </a:lnTo>
                  <a:lnTo>
                    <a:pt x="2894" y="1972"/>
                  </a:lnTo>
                  <a:lnTo>
                    <a:pt x="2909" y="2002"/>
                  </a:lnTo>
                  <a:lnTo>
                    <a:pt x="2919" y="2036"/>
                  </a:lnTo>
                  <a:lnTo>
                    <a:pt x="2923" y="2072"/>
                  </a:lnTo>
                  <a:lnTo>
                    <a:pt x="2923" y="2105"/>
                  </a:lnTo>
                  <a:lnTo>
                    <a:pt x="2919" y="2132"/>
                  </a:lnTo>
                  <a:lnTo>
                    <a:pt x="2911" y="2158"/>
                  </a:lnTo>
                  <a:lnTo>
                    <a:pt x="2896" y="2180"/>
                  </a:lnTo>
                  <a:lnTo>
                    <a:pt x="2878" y="2198"/>
                  </a:lnTo>
                  <a:lnTo>
                    <a:pt x="2855" y="2212"/>
                  </a:lnTo>
                  <a:lnTo>
                    <a:pt x="2830" y="2222"/>
                  </a:lnTo>
                  <a:lnTo>
                    <a:pt x="2803" y="2224"/>
                  </a:lnTo>
                  <a:lnTo>
                    <a:pt x="2281" y="2224"/>
                  </a:lnTo>
                  <a:lnTo>
                    <a:pt x="2278" y="2224"/>
                  </a:lnTo>
                  <a:lnTo>
                    <a:pt x="2276" y="2224"/>
                  </a:lnTo>
                  <a:lnTo>
                    <a:pt x="2276" y="2290"/>
                  </a:lnTo>
                  <a:lnTo>
                    <a:pt x="2275" y="2355"/>
                  </a:lnTo>
                  <a:lnTo>
                    <a:pt x="2271" y="2423"/>
                  </a:lnTo>
                  <a:lnTo>
                    <a:pt x="2267" y="2494"/>
                  </a:lnTo>
                  <a:lnTo>
                    <a:pt x="2261" y="2570"/>
                  </a:lnTo>
                  <a:lnTo>
                    <a:pt x="2254" y="2652"/>
                  </a:lnTo>
                  <a:lnTo>
                    <a:pt x="2248" y="2684"/>
                  </a:lnTo>
                  <a:lnTo>
                    <a:pt x="2237" y="2714"/>
                  </a:lnTo>
                  <a:lnTo>
                    <a:pt x="2223" y="2741"/>
                  </a:lnTo>
                  <a:lnTo>
                    <a:pt x="2202" y="2766"/>
                  </a:lnTo>
                  <a:lnTo>
                    <a:pt x="2179" y="2787"/>
                  </a:lnTo>
                  <a:lnTo>
                    <a:pt x="2153" y="2804"/>
                  </a:lnTo>
                  <a:lnTo>
                    <a:pt x="2153" y="2841"/>
                  </a:lnTo>
                  <a:lnTo>
                    <a:pt x="2149" y="2878"/>
                  </a:lnTo>
                  <a:lnTo>
                    <a:pt x="2139" y="2912"/>
                  </a:lnTo>
                  <a:lnTo>
                    <a:pt x="2122" y="2943"/>
                  </a:lnTo>
                  <a:lnTo>
                    <a:pt x="2101" y="2969"/>
                  </a:lnTo>
                  <a:lnTo>
                    <a:pt x="2073" y="2991"/>
                  </a:lnTo>
                  <a:lnTo>
                    <a:pt x="2043" y="3008"/>
                  </a:lnTo>
                  <a:lnTo>
                    <a:pt x="2009" y="3019"/>
                  </a:lnTo>
                  <a:lnTo>
                    <a:pt x="1972" y="3022"/>
                  </a:lnTo>
                  <a:lnTo>
                    <a:pt x="1428" y="3022"/>
                  </a:lnTo>
                  <a:lnTo>
                    <a:pt x="1392" y="3019"/>
                  </a:lnTo>
                  <a:lnTo>
                    <a:pt x="1358" y="3008"/>
                  </a:lnTo>
                  <a:lnTo>
                    <a:pt x="1328" y="2991"/>
                  </a:lnTo>
                  <a:lnTo>
                    <a:pt x="1301" y="2969"/>
                  </a:lnTo>
                  <a:lnTo>
                    <a:pt x="1278" y="2943"/>
                  </a:lnTo>
                  <a:lnTo>
                    <a:pt x="1261" y="2912"/>
                  </a:lnTo>
                  <a:lnTo>
                    <a:pt x="1252" y="2878"/>
                  </a:lnTo>
                  <a:lnTo>
                    <a:pt x="1248" y="2841"/>
                  </a:lnTo>
                  <a:lnTo>
                    <a:pt x="1248" y="2804"/>
                  </a:lnTo>
                  <a:lnTo>
                    <a:pt x="1222" y="2787"/>
                  </a:lnTo>
                  <a:lnTo>
                    <a:pt x="1199" y="2766"/>
                  </a:lnTo>
                  <a:lnTo>
                    <a:pt x="1179" y="2741"/>
                  </a:lnTo>
                  <a:lnTo>
                    <a:pt x="1163" y="2714"/>
                  </a:lnTo>
                  <a:lnTo>
                    <a:pt x="1153" y="2684"/>
                  </a:lnTo>
                  <a:lnTo>
                    <a:pt x="1147" y="2652"/>
                  </a:lnTo>
                  <a:lnTo>
                    <a:pt x="1139" y="2574"/>
                  </a:lnTo>
                  <a:lnTo>
                    <a:pt x="1134" y="2501"/>
                  </a:lnTo>
                  <a:lnTo>
                    <a:pt x="1130" y="2434"/>
                  </a:lnTo>
                  <a:lnTo>
                    <a:pt x="1127" y="2368"/>
                  </a:lnTo>
                  <a:lnTo>
                    <a:pt x="1125" y="2305"/>
                  </a:lnTo>
                  <a:lnTo>
                    <a:pt x="1125" y="2244"/>
                  </a:lnTo>
                  <a:lnTo>
                    <a:pt x="1125" y="2181"/>
                  </a:lnTo>
                  <a:lnTo>
                    <a:pt x="1127" y="2116"/>
                  </a:lnTo>
                  <a:lnTo>
                    <a:pt x="1131" y="2048"/>
                  </a:lnTo>
                  <a:lnTo>
                    <a:pt x="1136" y="1975"/>
                  </a:lnTo>
                  <a:lnTo>
                    <a:pt x="1141" y="1897"/>
                  </a:lnTo>
                  <a:lnTo>
                    <a:pt x="1148" y="1856"/>
                  </a:lnTo>
                  <a:lnTo>
                    <a:pt x="1161" y="1816"/>
                  </a:lnTo>
                  <a:lnTo>
                    <a:pt x="1180" y="1779"/>
                  </a:lnTo>
                  <a:lnTo>
                    <a:pt x="1206" y="1746"/>
                  </a:lnTo>
                  <a:lnTo>
                    <a:pt x="1235" y="1717"/>
                  </a:lnTo>
                  <a:lnTo>
                    <a:pt x="1269" y="1692"/>
                  </a:lnTo>
                  <a:lnTo>
                    <a:pt x="1305" y="1673"/>
                  </a:lnTo>
                  <a:lnTo>
                    <a:pt x="1345" y="1661"/>
                  </a:lnTo>
                  <a:lnTo>
                    <a:pt x="1386" y="1654"/>
                  </a:lnTo>
                  <a:lnTo>
                    <a:pt x="1410" y="1652"/>
                  </a:lnTo>
                  <a:lnTo>
                    <a:pt x="1387" y="1615"/>
                  </a:lnTo>
                  <a:lnTo>
                    <a:pt x="1368" y="1576"/>
                  </a:lnTo>
                  <a:lnTo>
                    <a:pt x="1353" y="1534"/>
                  </a:lnTo>
                  <a:lnTo>
                    <a:pt x="1344" y="1489"/>
                  </a:lnTo>
                  <a:lnTo>
                    <a:pt x="1338" y="1490"/>
                  </a:lnTo>
                  <a:lnTo>
                    <a:pt x="1333" y="1490"/>
                  </a:lnTo>
                  <a:lnTo>
                    <a:pt x="993" y="1490"/>
                  </a:lnTo>
                  <a:lnTo>
                    <a:pt x="992" y="1490"/>
                  </a:lnTo>
                  <a:lnTo>
                    <a:pt x="991" y="1542"/>
                  </a:lnTo>
                  <a:lnTo>
                    <a:pt x="988" y="1596"/>
                  </a:lnTo>
                  <a:lnTo>
                    <a:pt x="985" y="1652"/>
                  </a:lnTo>
                  <a:lnTo>
                    <a:pt x="980" y="1713"/>
                  </a:lnTo>
                  <a:lnTo>
                    <a:pt x="974" y="1777"/>
                  </a:lnTo>
                  <a:lnTo>
                    <a:pt x="968" y="1811"/>
                  </a:lnTo>
                  <a:lnTo>
                    <a:pt x="956" y="1841"/>
                  </a:lnTo>
                  <a:lnTo>
                    <a:pt x="939" y="1869"/>
                  </a:lnTo>
                  <a:lnTo>
                    <a:pt x="917" y="1893"/>
                  </a:lnTo>
                  <a:lnTo>
                    <a:pt x="890" y="1912"/>
                  </a:lnTo>
                  <a:lnTo>
                    <a:pt x="890" y="1932"/>
                  </a:lnTo>
                  <a:lnTo>
                    <a:pt x="887" y="1966"/>
                  </a:lnTo>
                  <a:lnTo>
                    <a:pt x="877" y="1998"/>
                  </a:lnTo>
                  <a:lnTo>
                    <a:pt x="861" y="2027"/>
                  </a:lnTo>
                  <a:lnTo>
                    <a:pt x="841" y="2053"/>
                  </a:lnTo>
                  <a:lnTo>
                    <a:pt x="815" y="2073"/>
                  </a:lnTo>
                  <a:lnTo>
                    <a:pt x="786" y="2089"/>
                  </a:lnTo>
                  <a:lnTo>
                    <a:pt x="755" y="2099"/>
                  </a:lnTo>
                  <a:lnTo>
                    <a:pt x="720" y="2102"/>
                  </a:lnTo>
                  <a:lnTo>
                    <a:pt x="272" y="2102"/>
                  </a:lnTo>
                  <a:lnTo>
                    <a:pt x="239" y="2099"/>
                  </a:lnTo>
                  <a:lnTo>
                    <a:pt x="206" y="2089"/>
                  </a:lnTo>
                  <a:lnTo>
                    <a:pt x="177" y="2073"/>
                  </a:lnTo>
                  <a:lnTo>
                    <a:pt x="151" y="2053"/>
                  </a:lnTo>
                  <a:lnTo>
                    <a:pt x="131" y="2027"/>
                  </a:lnTo>
                  <a:lnTo>
                    <a:pt x="115" y="1998"/>
                  </a:lnTo>
                  <a:lnTo>
                    <a:pt x="106" y="1966"/>
                  </a:lnTo>
                  <a:lnTo>
                    <a:pt x="102" y="1932"/>
                  </a:lnTo>
                  <a:lnTo>
                    <a:pt x="102" y="1912"/>
                  </a:lnTo>
                  <a:lnTo>
                    <a:pt x="77" y="1892"/>
                  </a:lnTo>
                  <a:lnTo>
                    <a:pt x="55" y="1868"/>
                  </a:lnTo>
                  <a:lnTo>
                    <a:pt x="37" y="1841"/>
                  </a:lnTo>
                  <a:lnTo>
                    <a:pt x="25" y="1810"/>
                  </a:lnTo>
                  <a:lnTo>
                    <a:pt x="18" y="1777"/>
                  </a:lnTo>
                  <a:lnTo>
                    <a:pt x="12" y="1707"/>
                  </a:lnTo>
                  <a:lnTo>
                    <a:pt x="8" y="1640"/>
                  </a:lnTo>
                  <a:lnTo>
                    <a:pt x="4" y="1580"/>
                  </a:lnTo>
                  <a:lnTo>
                    <a:pt x="2" y="1522"/>
                  </a:lnTo>
                  <a:lnTo>
                    <a:pt x="0" y="1465"/>
                  </a:lnTo>
                  <a:lnTo>
                    <a:pt x="0" y="1408"/>
                  </a:lnTo>
                  <a:lnTo>
                    <a:pt x="3" y="1349"/>
                  </a:lnTo>
                  <a:lnTo>
                    <a:pt x="5" y="1289"/>
                  </a:lnTo>
                  <a:lnTo>
                    <a:pt x="9" y="1222"/>
                  </a:lnTo>
                  <a:lnTo>
                    <a:pt x="14" y="1152"/>
                  </a:lnTo>
                  <a:lnTo>
                    <a:pt x="21" y="1111"/>
                  </a:lnTo>
                  <a:lnTo>
                    <a:pt x="35" y="1073"/>
                  </a:lnTo>
                  <a:lnTo>
                    <a:pt x="55" y="1038"/>
                  </a:lnTo>
                  <a:lnTo>
                    <a:pt x="80" y="1007"/>
                  </a:lnTo>
                  <a:lnTo>
                    <a:pt x="110" y="980"/>
                  </a:lnTo>
                  <a:lnTo>
                    <a:pt x="144" y="958"/>
                  </a:lnTo>
                  <a:lnTo>
                    <a:pt x="181" y="943"/>
                  </a:lnTo>
                  <a:lnTo>
                    <a:pt x="220" y="933"/>
                  </a:lnTo>
                  <a:lnTo>
                    <a:pt x="202" y="897"/>
                  </a:lnTo>
                  <a:lnTo>
                    <a:pt x="189" y="858"/>
                  </a:lnTo>
                  <a:lnTo>
                    <a:pt x="181" y="817"/>
                  </a:lnTo>
                  <a:lnTo>
                    <a:pt x="178" y="773"/>
                  </a:lnTo>
                  <a:lnTo>
                    <a:pt x="182" y="724"/>
                  </a:lnTo>
                  <a:lnTo>
                    <a:pt x="193" y="677"/>
                  </a:lnTo>
                  <a:lnTo>
                    <a:pt x="211" y="633"/>
                  </a:lnTo>
                  <a:lnTo>
                    <a:pt x="234" y="592"/>
                  </a:lnTo>
                  <a:lnTo>
                    <a:pt x="264" y="556"/>
                  </a:lnTo>
                  <a:lnTo>
                    <a:pt x="298" y="523"/>
                  </a:lnTo>
                  <a:lnTo>
                    <a:pt x="336" y="497"/>
                  </a:lnTo>
                  <a:lnTo>
                    <a:pt x="379" y="476"/>
                  </a:lnTo>
                  <a:lnTo>
                    <a:pt x="424" y="462"/>
                  </a:lnTo>
                  <a:lnTo>
                    <a:pt x="472" y="453"/>
                  </a:lnTo>
                  <a:lnTo>
                    <a:pt x="472" y="181"/>
                  </a:lnTo>
                  <a:lnTo>
                    <a:pt x="476" y="148"/>
                  </a:lnTo>
                  <a:lnTo>
                    <a:pt x="484" y="117"/>
                  </a:lnTo>
                  <a:lnTo>
                    <a:pt x="498" y="89"/>
                  </a:lnTo>
                  <a:lnTo>
                    <a:pt x="517" y="64"/>
                  </a:lnTo>
                  <a:lnTo>
                    <a:pt x="540" y="42"/>
                  </a:lnTo>
                  <a:lnTo>
                    <a:pt x="566" y="24"/>
                  </a:lnTo>
                  <a:lnTo>
                    <a:pt x="596" y="11"/>
                  </a:lnTo>
                  <a:lnTo>
                    <a:pt x="629" y="2"/>
                  </a:lnTo>
                  <a:lnTo>
                    <a:pt x="663" y="0"/>
                  </a:lnTo>
                  <a:close/>
                </a:path>
              </a:pathLst>
            </a:custGeom>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52" name="Freeform 73"/>
            <p:cNvSpPr>
              <a:spLocks noEditPoints="1"/>
            </p:cNvSpPr>
            <p:nvPr/>
          </p:nvSpPr>
          <p:spPr bwMode="auto">
            <a:xfrm>
              <a:off x="11127620" y="2462707"/>
              <a:ext cx="474946" cy="543795"/>
            </a:xfrm>
            <a:custGeom>
              <a:avLst/>
              <a:gdLst>
                <a:gd name="T0" fmla="*/ 1688 w 2036"/>
                <a:gd name="T1" fmla="*/ 1188 h 2331"/>
                <a:gd name="T2" fmla="*/ 1886 w 2036"/>
                <a:gd name="T3" fmla="*/ 1201 h 2331"/>
                <a:gd name="T4" fmla="*/ 1987 w 2036"/>
                <a:gd name="T5" fmla="*/ 1255 h 2331"/>
                <a:gd name="T6" fmla="*/ 2026 w 2036"/>
                <a:gd name="T7" fmla="*/ 1411 h 2331"/>
                <a:gd name="T8" fmla="*/ 2036 w 2036"/>
                <a:gd name="T9" fmla="*/ 1672 h 2331"/>
                <a:gd name="T10" fmla="*/ 2028 w 2036"/>
                <a:gd name="T11" fmla="*/ 1921 h 2331"/>
                <a:gd name="T12" fmla="*/ 2000 w 2036"/>
                <a:gd name="T13" fmla="*/ 2106 h 2331"/>
                <a:gd name="T14" fmla="*/ 1936 w 2036"/>
                <a:gd name="T15" fmla="*/ 2137 h 2331"/>
                <a:gd name="T16" fmla="*/ 1921 w 2036"/>
                <a:gd name="T17" fmla="*/ 2141 h 2331"/>
                <a:gd name="T18" fmla="*/ 1902 w 2036"/>
                <a:gd name="T19" fmla="*/ 2305 h 2331"/>
                <a:gd name="T20" fmla="*/ 1308 w 2036"/>
                <a:gd name="T21" fmla="*/ 2331 h 2331"/>
                <a:gd name="T22" fmla="*/ 1250 w 2036"/>
                <a:gd name="T23" fmla="*/ 2288 h 2331"/>
                <a:gd name="T24" fmla="*/ 1236 w 2036"/>
                <a:gd name="T25" fmla="*/ 2141 h 2331"/>
                <a:gd name="T26" fmla="*/ 1213 w 2036"/>
                <a:gd name="T27" fmla="*/ 2135 h 2331"/>
                <a:gd name="T28" fmla="*/ 1151 w 2036"/>
                <a:gd name="T29" fmla="*/ 2089 h 2331"/>
                <a:gd name="T30" fmla="*/ 1129 w 2036"/>
                <a:gd name="T31" fmla="*/ 1855 h 2331"/>
                <a:gd name="T32" fmla="*/ 1125 w 2036"/>
                <a:gd name="T33" fmla="*/ 1610 h 2331"/>
                <a:gd name="T34" fmla="*/ 1140 w 2036"/>
                <a:gd name="T35" fmla="*/ 1334 h 2331"/>
                <a:gd name="T36" fmla="*/ 1195 w 2036"/>
                <a:gd name="T37" fmla="*/ 1234 h 2331"/>
                <a:gd name="T38" fmla="*/ 1334 w 2036"/>
                <a:gd name="T39" fmla="*/ 1198 h 2331"/>
                <a:gd name="T40" fmla="*/ 1510 w 2036"/>
                <a:gd name="T41" fmla="*/ 1187 h 2331"/>
                <a:gd name="T42" fmla="*/ 1624 w 2036"/>
                <a:gd name="T43" fmla="*/ 622 h 2331"/>
                <a:gd name="T44" fmla="*/ 1758 w 2036"/>
                <a:gd name="T45" fmla="*/ 691 h 2331"/>
                <a:gd name="T46" fmla="*/ 1826 w 2036"/>
                <a:gd name="T47" fmla="*/ 824 h 2331"/>
                <a:gd name="T48" fmla="*/ 1802 w 2036"/>
                <a:gd name="T49" fmla="*/ 976 h 2331"/>
                <a:gd name="T50" fmla="*/ 1696 w 2036"/>
                <a:gd name="T51" fmla="*/ 1082 h 2331"/>
                <a:gd name="T52" fmla="*/ 1545 w 2036"/>
                <a:gd name="T53" fmla="*/ 1106 h 2331"/>
                <a:gd name="T54" fmla="*/ 1411 w 2036"/>
                <a:gd name="T55" fmla="*/ 1037 h 2331"/>
                <a:gd name="T56" fmla="*/ 1342 w 2036"/>
                <a:gd name="T57" fmla="*/ 904 h 2331"/>
                <a:gd name="T58" fmla="*/ 1366 w 2036"/>
                <a:gd name="T59" fmla="*/ 752 h 2331"/>
                <a:gd name="T60" fmla="*/ 1472 w 2036"/>
                <a:gd name="T61" fmla="*/ 646 h 2331"/>
                <a:gd name="T62" fmla="*/ 362 w 2036"/>
                <a:gd name="T63" fmla="*/ 466 h 2331"/>
                <a:gd name="T64" fmla="*/ 491 w 2036"/>
                <a:gd name="T65" fmla="*/ 470 h 2331"/>
                <a:gd name="T66" fmla="*/ 655 w 2036"/>
                <a:gd name="T67" fmla="*/ 484 h 2331"/>
                <a:gd name="T68" fmla="*/ 733 w 2036"/>
                <a:gd name="T69" fmla="*/ 562 h 2331"/>
                <a:gd name="T70" fmla="*/ 751 w 2036"/>
                <a:gd name="T71" fmla="*/ 781 h 2331"/>
                <a:gd name="T72" fmla="*/ 748 w 2036"/>
                <a:gd name="T73" fmla="*/ 1002 h 2331"/>
                <a:gd name="T74" fmla="*/ 729 w 2036"/>
                <a:gd name="T75" fmla="*/ 1215 h 2331"/>
                <a:gd name="T76" fmla="*/ 669 w 2036"/>
                <a:gd name="T77" fmla="*/ 1250 h 2331"/>
                <a:gd name="T78" fmla="*/ 658 w 2036"/>
                <a:gd name="T79" fmla="*/ 1255 h 2331"/>
                <a:gd name="T80" fmla="*/ 641 w 2036"/>
                <a:gd name="T81" fmla="*/ 1390 h 2331"/>
                <a:gd name="T82" fmla="*/ 152 w 2036"/>
                <a:gd name="T83" fmla="*/ 1411 h 2331"/>
                <a:gd name="T84" fmla="*/ 104 w 2036"/>
                <a:gd name="T85" fmla="*/ 1375 h 2331"/>
                <a:gd name="T86" fmla="*/ 92 w 2036"/>
                <a:gd name="T87" fmla="*/ 1253 h 2331"/>
                <a:gd name="T88" fmla="*/ 74 w 2036"/>
                <a:gd name="T89" fmla="*/ 1250 h 2331"/>
                <a:gd name="T90" fmla="*/ 18 w 2036"/>
                <a:gd name="T91" fmla="*/ 1194 h 2331"/>
                <a:gd name="T92" fmla="*/ 1 w 2036"/>
                <a:gd name="T93" fmla="*/ 946 h 2331"/>
                <a:gd name="T94" fmla="*/ 5 w 2036"/>
                <a:gd name="T95" fmla="*/ 721 h 2331"/>
                <a:gd name="T96" fmla="*/ 31 w 2036"/>
                <a:gd name="T97" fmla="*/ 536 h 2331"/>
                <a:gd name="T98" fmla="*/ 123 w 2036"/>
                <a:gd name="T99" fmla="*/ 480 h 2331"/>
                <a:gd name="T100" fmla="*/ 297 w 2036"/>
                <a:gd name="T101" fmla="*/ 469 h 2331"/>
                <a:gd name="T102" fmla="*/ 416 w 2036"/>
                <a:gd name="T103" fmla="*/ 3 h 2331"/>
                <a:gd name="T104" fmla="*/ 534 w 2036"/>
                <a:gd name="T105" fmla="*/ 71 h 2331"/>
                <a:gd name="T106" fmla="*/ 582 w 2036"/>
                <a:gd name="T107" fmla="*/ 201 h 2331"/>
                <a:gd name="T108" fmla="*/ 534 w 2036"/>
                <a:gd name="T109" fmla="*/ 332 h 2331"/>
                <a:gd name="T110" fmla="*/ 416 w 2036"/>
                <a:gd name="T111" fmla="*/ 400 h 2331"/>
                <a:gd name="T112" fmla="*/ 278 w 2036"/>
                <a:gd name="T113" fmla="*/ 376 h 2331"/>
                <a:gd name="T114" fmla="*/ 190 w 2036"/>
                <a:gd name="T115" fmla="*/ 272 h 2331"/>
                <a:gd name="T116" fmla="*/ 190 w 2036"/>
                <a:gd name="T117" fmla="*/ 131 h 2331"/>
                <a:gd name="T118" fmla="*/ 278 w 2036"/>
                <a:gd name="T119" fmla="*/ 27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6" h="2331">
                  <a:moveTo>
                    <a:pt x="1580" y="1186"/>
                  </a:moveTo>
                  <a:lnTo>
                    <a:pt x="1614" y="1186"/>
                  </a:lnTo>
                  <a:lnTo>
                    <a:pt x="1650" y="1187"/>
                  </a:lnTo>
                  <a:lnTo>
                    <a:pt x="1688" y="1188"/>
                  </a:lnTo>
                  <a:lnTo>
                    <a:pt x="1729" y="1190"/>
                  </a:lnTo>
                  <a:lnTo>
                    <a:pt x="1775" y="1194"/>
                  </a:lnTo>
                  <a:lnTo>
                    <a:pt x="1827" y="1198"/>
                  </a:lnTo>
                  <a:lnTo>
                    <a:pt x="1886" y="1201"/>
                  </a:lnTo>
                  <a:lnTo>
                    <a:pt x="1915" y="1206"/>
                  </a:lnTo>
                  <a:lnTo>
                    <a:pt x="1942" y="1218"/>
                  </a:lnTo>
                  <a:lnTo>
                    <a:pt x="1966" y="1234"/>
                  </a:lnTo>
                  <a:lnTo>
                    <a:pt x="1987" y="1255"/>
                  </a:lnTo>
                  <a:lnTo>
                    <a:pt x="2004" y="1279"/>
                  </a:lnTo>
                  <a:lnTo>
                    <a:pt x="2014" y="1305"/>
                  </a:lnTo>
                  <a:lnTo>
                    <a:pt x="2020" y="1334"/>
                  </a:lnTo>
                  <a:lnTo>
                    <a:pt x="2026" y="1411"/>
                  </a:lnTo>
                  <a:lnTo>
                    <a:pt x="2030" y="1482"/>
                  </a:lnTo>
                  <a:lnTo>
                    <a:pt x="2034" y="1547"/>
                  </a:lnTo>
                  <a:lnTo>
                    <a:pt x="2036" y="1610"/>
                  </a:lnTo>
                  <a:lnTo>
                    <a:pt x="2036" y="1672"/>
                  </a:lnTo>
                  <a:lnTo>
                    <a:pt x="2036" y="1731"/>
                  </a:lnTo>
                  <a:lnTo>
                    <a:pt x="2035" y="1793"/>
                  </a:lnTo>
                  <a:lnTo>
                    <a:pt x="2031" y="1855"/>
                  </a:lnTo>
                  <a:lnTo>
                    <a:pt x="2028" y="1921"/>
                  </a:lnTo>
                  <a:lnTo>
                    <a:pt x="2022" y="1992"/>
                  </a:lnTo>
                  <a:lnTo>
                    <a:pt x="2016" y="2068"/>
                  </a:lnTo>
                  <a:lnTo>
                    <a:pt x="2011" y="2089"/>
                  </a:lnTo>
                  <a:lnTo>
                    <a:pt x="2000" y="2106"/>
                  </a:lnTo>
                  <a:lnTo>
                    <a:pt x="1985" y="2120"/>
                  </a:lnTo>
                  <a:lnTo>
                    <a:pt x="1967" y="2131"/>
                  </a:lnTo>
                  <a:lnTo>
                    <a:pt x="1948" y="2135"/>
                  </a:lnTo>
                  <a:lnTo>
                    <a:pt x="1936" y="2137"/>
                  </a:lnTo>
                  <a:lnTo>
                    <a:pt x="1930" y="2138"/>
                  </a:lnTo>
                  <a:lnTo>
                    <a:pt x="1927" y="2140"/>
                  </a:lnTo>
                  <a:lnTo>
                    <a:pt x="1925" y="2141"/>
                  </a:lnTo>
                  <a:lnTo>
                    <a:pt x="1921" y="2141"/>
                  </a:lnTo>
                  <a:lnTo>
                    <a:pt x="1913" y="2142"/>
                  </a:lnTo>
                  <a:lnTo>
                    <a:pt x="1913" y="2269"/>
                  </a:lnTo>
                  <a:lnTo>
                    <a:pt x="1910" y="2288"/>
                  </a:lnTo>
                  <a:lnTo>
                    <a:pt x="1902" y="2305"/>
                  </a:lnTo>
                  <a:lnTo>
                    <a:pt x="1889" y="2319"/>
                  </a:lnTo>
                  <a:lnTo>
                    <a:pt x="1872" y="2327"/>
                  </a:lnTo>
                  <a:lnTo>
                    <a:pt x="1852" y="2331"/>
                  </a:lnTo>
                  <a:lnTo>
                    <a:pt x="1308" y="2331"/>
                  </a:lnTo>
                  <a:lnTo>
                    <a:pt x="1289" y="2327"/>
                  </a:lnTo>
                  <a:lnTo>
                    <a:pt x="1272" y="2319"/>
                  </a:lnTo>
                  <a:lnTo>
                    <a:pt x="1259" y="2305"/>
                  </a:lnTo>
                  <a:lnTo>
                    <a:pt x="1250" y="2288"/>
                  </a:lnTo>
                  <a:lnTo>
                    <a:pt x="1248" y="2269"/>
                  </a:lnTo>
                  <a:lnTo>
                    <a:pt x="1248" y="2142"/>
                  </a:lnTo>
                  <a:lnTo>
                    <a:pt x="1239" y="2141"/>
                  </a:lnTo>
                  <a:lnTo>
                    <a:pt x="1236" y="2141"/>
                  </a:lnTo>
                  <a:lnTo>
                    <a:pt x="1233" y="2140"/>
                  </a:lnTo>
                  <a:lnTo>
                    <a:pt x="1231" y="2138"/>
                  </a:lnTo>
                  <a:lnTo>
                    <a:pt x="1225" y="2137"/>
                  </a:lnTo>
                  <a:lnTo>
                    <a:pt x="1213" y="2135"/>
                  </a:lnTo>
                  <a:lnTo>
                    <a:pt x="1193" y="2131"/>
                  </a:lnTo>
                  <a:lnTo>
                    <a:pt x="1175" y="2120"/>
                  </a:lnTo>
                  <a:lnTo>
                    <a:pt x="1161" y="2106"/>
                  </a:lnTo>
                  <a:lnTo>
                    <a:pt x="1151" y="2089"/>
                  </a:lnTo>
                  <a:lnTo>
                    <a:pt x="1145" y="2068"/>
                  </a:lnTo>
                  <a:lnTo>
                    <a:pt x="1139" y="1992"/>
                  </a:lnTo>
                  <a:lnTo>
                    <a:pt x="1133" y="1921"/>
                  </a:lnTo>
                  <a:lnTo>
                    <a:pt x="1129" y="1855"/>
                  </a:lnTo>
                  <a:lnTo>
                    <a:pt x="1126" y="1793"/>
                  </a:lnTo>
                  <a:lnTo>
                    <a:pt x="1125" y="1731"/>
                  </a:lnTo>
                  <a:lnTo>
                    <a:pt x="1125" y="1672"/>
                  </a:lnTo>
                  <a:lnTo>
                    <a:pt x="1125" y="1610"/>
                  </a:lnTo>
                  <a:lnTo>
                    <a:pt x="1127" y="1547"/>
                  </a:lnTo>
                  <a:lnTo>
                    <a:pt x="1131" y="1482"/>
                  </a:lnTo>
                  <a:lnTo>
                    <a:pt x="1134" y="1411"/>
                  </a:lnTo>
                  <a:lnTo>
                    <a:pt x="1140" y="1334"/>
                  </a:lnTo>
                  <a:lnTo>
                    <a:pt x="1146" y="1305"/>
                  </a:lnTo>
                  <a:lnTo>
                    <a:pt x="1157" y="1279"/>
                  </a:lnTo>
                  <a:lnTo>
                    <a:pt x="1174" y="1255"/>
                  </a:lnTo>
                  <a:lnTo>
                    <a:pt x="1195" y="1234"/>
                  </a:lnTo>
                  <a:lnTo>
                    <a:pt x="1219" y="1218"/>
                  </a:lnTo>
                  <a:lnTo>
                    <a:pt x="1245" y="1206"/>
                  </a:lnTo>
                  <a:lnTo>
                    <a:pt x="1274" y="1201"/>
                  </a:lnTo>
                  <a:lnTo>
                    <a:pt x="1334" y="1198"/>
                  </a:lnTo>
                  <a:lnTo>
                    <a:pt x="1386" y="1194"/>
                  </a:lnTo>
                  <a:lnTo>
                    <a:pt x="1432" y="1190"/>
                  </a:lnTo>
                  <a:lnTo>
                    <a:pt x="1473" y="1188"/>
                  </a:lnTo>
                  <a:lnTo>
                    <a:pt x="1510" y="1187"/>
                  </a:lnTo>
                  <a:lnTo>
                    <a:pt x="1546" y="1186"/>
                  </a:lnTo>
                  <a:lnTo>
                    <a:pt x="1580" y="1186"/>
                  </a:lnTo>
                  <a:close/>
                  <a:moveTo>
                    <a:pt x="1584" y="620"/>
                  </a:moveTo>
                  <a:lnTo>
                    <a:pt x="1624" y="622"/>
                  </a:lnTo>
                  <a:lnTo>
                    <a:pt x="1661" y="632"/>
                  </a:lnTo>
                  <a:lnTo>
                    <a:pt x="1696" y="646"/>
                  </a:lnTo>
                  <a:lnTo>
                    <a:pt x="1729" y="667"/>
                  </a:lnTo>
                  <a:lnTo>
                    <a:pt x="1758" y="691"/>
                  </a:lnTo>
                  <a:lnTo>
                    <a:pt x="1782" y="720"/>
                  </a:lnTo>
                  <a:lnTo>
                    <a:pt x="1802" y="752"/>
                  </a:lnTo>
                  <a:lnTo>
                    <a:pt x="1817" y="787"/>
                  </a:lnTo>
                  <a:lnTo>
                    <a:pt x="1826" y="824"/>
                  </a:lnTo>
                  <a:lnTo>
                    <a:pt x="1829" y="864"/>
                  </a:lnTo>
                  <a:lnTo>
                    <a:pt x="1826" y="904"/>
                  </a:lnTo>
                  <a:lnTo>
                    <a:pt x="1817" y="941"/>
                  </a:lnTo>
                  <a:lnTo>
                    <a:pt x="1802" y="976"/>
                  </a:lnTo>
                  <a:lnTo>
                    <a:pt x="1782" y="1009"/>
                  </a:lnTo>
                  <a:lnTo>
                    <a:pt x="1758" y="1037"/>
                  </a:lnTo>
                  <a:lnTo>
                    <a:pt x="1729" y="1062"/>
                  </a:lnTo>
                  <a:lnTo>
                    <a:pt x="1696" y="1082"/>
                  </a:lnTo>
                  <a:lnTo>
                    <a:pt x="1661" y="1097"/>
                  </a:lnTo>
                  <a:lnTo>
                    <a:pt x="1624" y="1106"/>
                  </a:lnTo>
                  <a:lnTo>
                    <a:pt x="1584" y="1109"/>
                  </a:lnTo>
                  <a:lnTo>
                    <a:pt x="1545" y="1106"/>
                  </a:lnTo>
                  <a:lnTo>
                    <a:pt x="1507" y="1097"/>
                  </a:lnTo>
                  <a:lnTo>
                    <a:pt x="1472" y="1082"/>
                  </a:lnTo>
                  <a:lnTo>
                    <a:pt x="1440" y="1062"/>
                  </a:lnTo>
                  <a:lnTo>
                    <a:pt x="1411" y="1037"/>
                  </a:lnTo>
                  <a:lnTo>
                    <a:pt x="1387" y="1009"/>
                  </a:lnTo>
                  <a:lnTo>
                    <a:pt x="1366" y="976"/>
                  </a:lnTo>
                  <a:lnTo>
                    <a:pt x="1352" y="941"/>
                  </a:lnTo>
                  <a:lnTo>
                    <a:pt x="1342" y="904"/>
                  </a:lnTo>
                  <a:lnTo>
                    <a:pt x="1340" y="864"/>
                  </a:lnTo>
                  <a:lnTo>
                    <a:pt x="1342" y="824"/>
                  </a:lnTo>
                  <a:lnTo>
                    <a:pt x="1352" y="787"/>
                  </a:lnTo>
                  <a:lnTo>
                    <a:pt x="1366" y="752"/>
                  </a:lnTo>
                  <a:lnTo>
                    <a:pt x="1387" y="720"/>
                  </a:lnTo>
                  <a:lnTo>
                    <a:pt x="1411" y="691"/>
                  </a:lnTo>
                  <a:lnTo>
                    <a:pt x="1440" y="667"/>
                  </a:lnTo>
                  <a:lnTo>
                    <a:pt x="1472" y="646"/>
                  </a:lnTo>
                  <a:lnTo>
                    <a:pt x="1507" y="632"/>
                  </a:lnTo>
                  <a:lnTo>
                    <a:pt x="1545" y="622"/>
                  </a:lnTo>
                  <a:lnTo>
                    <a:pt x="1584" y="620"/>
                  </a:lnTo>
                  <a:close/>
                  <a:moveTo>
                    <a:pt x="362" y="466"/>
                  </a:moveTo>
                  <a:lnTo>
                    <a:pt x="392" y="466"/>
                  </a:lnTo>
                  <a:lnTo>
                    <a:pt x="422" y="467"/>
                  </a:lnTo>
                  <a:lnTo>
                    <a:pt x="455" y="469"/>
                  </a:lnTo>
                  <a:lnTo>
                    <a:pt x="491" y="470"/>
                  </a:lnTo>
                  <a:lnTo>
                    <a:pt x="531" y="472"/>
                  </a:lnTo>
                  <a:lnTo>
                    <a:pt x="577" y="476"/>
                  </a:lnTo>
                  <a:lnTo>
                    <a:pt x="629" y="480"/>
                  </a:lnTo>
                  <a:lnTo>
                    <a:pt x="655" y="484"/>
                  </a:lnTo>
                  <a:lnTo>
                    <a:pt x="681" y="496"/>
                  </a:lnTo>
                  <a:lnTo>
                    <a:pt x="703" y="515"/>
                  </a:lnTo>
                  <a:lnTo>
                    <a:pt x="721" y="536"/>
                  </a:lnTo>
                  <a:lnTo>
                    <a:pt x="733" y="562"/>
                  </a:lnTo>
                  <a:lnTo>
                    <a:pt x="739" y="588"/>
                  </a:lnTo>
                  <a:lnTo>
                    <a:pt x="744" y="658"/>
                  </a:lnTo>
                  <a:lnTo>
                    <a:pt x="748" y="721"/>
                  </a:lnTo>
                  <a:lnTo>
                    <a:pt x="751" y="781"/>
                  </a:lnTo>
                  <a:lnTo>
                    <a:pt x="752" y="836"/>
                  </a:lnTo>
                  <a:lnTo>
                    <a:pt x="752" y="892"/>
                  </a:lnTo>
                  <a:lnTo>
                    <a:pt x="751" y="946"/>
                  </a:lnTo>
                  <a:lnTo>
                    <a:pt x="748" y="1002"/>
                  </a:lnTo>
                  <a:lnTo>
                    <a:pt x="746" y="1061"/>
                  </a:lnTo>
                  <a:lnTo>
                    <a:pt x="741" y="1125"/>
                  </a:lnTo>
                  <a:lnTo>
                    <a:pt x="735" y="1194"/>
                  </a:lnTo>
                  <a:lnTo>
                    <a:pt x="729" y="1215"/>
                  </a:lnTo>
                  <a:lnTo>
                    <a:pt x="716" y="1232"/>
                  </a:lnTo>
                  <a:lnTo>
                    <a:pt x="699" y="1244"/>
                  </a:lnTo>
                  <a:lnTo>
                    <a:pt x="680" y="1250"/>
                  </a:lnTo>
                  <a:lnTo>
                    <a:pt x="669" y="1250"/>
                  </a:lnTo>
                  <a:lnTo>
                    <a:pt x="664" y="1251"/>
                  </a:lnTo>
                  <a:lnTo>
                    <a:pt x="663" y="1252"/>
                  </a:lnTo>
                  <a:lnTo>
                    <a:pt x="660" y="1253"/>
                  </a:lnTo>
                  <a:lnTo>
                    <a:pt x="658" y="1255"/>
                  </a:lnTo>
                  <a:lnTo>
                    <a:pt x="651" y="1256"/>
                  </a:lnTo>
                  <a:lnTo>
                    <a:pt x="651" y="1360"/>
                  </a:lnTo>
                  <a:lnTo>
                    <a:pt x="648" y="1375"/>
                  </a:lnTo>
                  <a:lnTo>
                    <a:pt x="641" y="1390"/>
                  </a:lnTo>
                  <a:lnTo>
                    <a:pt x="630" y="1401"/>
                  </a:lnTo>
                  <a:lnTo>
                    <a:pt x="617" y="1408"/>
                  </a:lnTo>
                  <a:lnTo>
                    <a:pt x="600" y="1411"/>
                  </a:lnTo>
                  <a:lnTo>
                    <a:pt x="152" y="1411"/>
                  </a:lnTo>
                  <a:lnTo>
                    <a:pt x="137" y="1408"/>
                  </a:lnTo>
                  <a:lnTo>
                    <a:pt x="122" y="1401"/>
                  </a:lnTo>
                  <a:lnTo>
                    <a:pt x="111" y="1390"/>
                  </a:lnTo>
                  <a:lnTo>
                    <a:pt x="104" y="1375"/>
                  </a:lnTo>
                  <a:lnTo>
                    <a:pt x="102" y="1360"/>
                  </a:lnTo>
                  <a:lnTo>
                    <a:pt x="102" y="1256"/>
                  </a:lnTo>
                  <a:lnTo>
                    <a:pt x="94" y="1255"/>
                  </a:lnTo>
                  <a:lnTo>
                    <a:pt x="92" y="1253"/>
                  </a:lnTo>
                  <a:lnTo>
                    <a:pt x="91" y="1252"/>
                  </a:lnTo>
                  <a:lnTo>
                    <a:pt x="88" y="1251"/>
                  </a:lnTo>
                  <a:lnTo>
                    <a:pt x="83" y="1250"/>
                  </a:lnTo>
                  <a:lnTo>
                    <a:pt x="74" y="1250"/>
                  </a:lnTo>
                  <a:lnTo>
                    <a:pt x="53" y="1244"/>
                  </a:lnTo>
                  <a:lnTo>
                    <a:pt x="36" y="1232"/>
                  </a:lnTo>
                  <a:lnTo>
                    <a:pt x="24" y="1215"/>
                  </a:lnTo>
                  <a:lnTo>
                    <a:pt x="18" y="1194"/>
                  </a:lnTo>
                  <a:lnTo>
                    <a:pt x="12" y="1125"/>
                  </a:lnTo>
                  <a:lnTo>
                    <a:pt x="7" y="1061"/>
                  </a:lnTo>
                  <a:lnTo>
                    <a:pt x="4" y="1002"/>
                  </a:lnTo>
                  <a:lnTo>
                    <a:pt x="1" y="946"/>
                  </a:lnTo>
                  <a:lnTo>
                    <a:pt x="0" y="892"/>
                  </a:lnTo>
                  <a:lnTo>
                    <a:pt x="0" y="836"/>
                  </a:lnTo>
                  <a:lnTo>
                    <a:pt x="2" y="781"/>
                  </a:lnTo>
                  <a:lnTo>
                    <a:pt x="5" y="721"/>
                  </a:lnTo>
                  <a:lnTo>
                    <a:pt x="9" y="658"/>
                  </a:lnTo>
                  <a:lnTo>
                    <a:pt x="13" y="588"/>
                  </a:lnTo>
                  <a:lnTo>
                    <a:pt x="19" y="562"/>
                  </a:lnTo>
                  <a:lnTo>
                    <a:pt x="31" y="536"/>
                  </a:lnTo>
                  <a:lnTo>
                    <a:pt x="50" y="515"/>
                  </a:lnTo>
                  <a:lnTo>
                    <a:pt x="71" y="496"/>
                  </a:lnTo>
                  <a:lnTo>
                    <a:pt x="97" y="484"/>
                  </a:lnTo>
                  <a:lnTo>
                    <a:pt x="123" y="480"/>
                  </a:lnTo>
                  <a:lnTo>
                    <a:pt x="177" y="476"/>
                  </a:lnTo>
                  <a:lnTo>
                    <a:pt x="221" y="472"/>
                  </a:lnTo>
                  <a:lnTo>
                    <a:pt x="261" y="470"/>
                  </a:lnTo>
                  <a:lnTo>
                    <a:pt x="297" y="469"/>
                  </a:lnTo>
                  <a:lnTo>
                    <a:pt x="330" y="467"/>
                  </a:lnTo>
                  <a:lnTo>
                    <a:pt x="362" y="466"/>
                  </a:lnTo>
                  <a:close/>
                  <a:moveTo>
                    <a:pt x="380" y="0"/>
                  </a:moveTo>
                  <a:lnTo>
                    <a:pt x="416" y="3"/>
                  </a:lnTo>
                  <a:lnTo>
                    <a:pt x="450" y="12"/>
                  </a:lnTo>
                  <a:lnTo>
                    <a:pt x="481" y="27"/>
                  </a:lnTo>
                  <a:lnTo>
                    <a:pt x="509" y="47"/>
                  </a:lnTo>
                  <a:lnTo>
                    <a:pt x="534" y="71"/>
                  </a:lnTo>
                  <a:lnTo>
                    <a:pt x="554" y="100"/>
                  </a:lnTo>
                  <a:lnTo>
                    <a:pt x="568" y="131"/>
                  </a:lnTo>
                  <a:lnTo>
                    <a:pt x="578" y="165"/>
                  </a:lnTo>
                  <a:lnTo>
                    <a:pt x="582" y="201"/>
                  </a:lnTo>
                  <a:lnTo>
                    <a:pt x="578" y="238"/>
                  </a:lnTo>
                  <a:lnTo>
                    <a:pt x="568" y="272"/>
                  </a:lnTo>
                  <a:lnTo>
                    <a:pt x="554" y="303"/>
                  </a:lnTo>
                  <a:lnTo>
                    <a:pt x="534" y="332"/>
                  </a:lnTo>
                  <a:lnTo>
                    <a:pt x="509" y="356"/>
                  </a:lnTo>
                  <a:lnTo>
                    <a:pt x="481" y="376"/>
                  </a:lnTo>
                  <a:lnTo>
                    <a:pt x="450" y="391"/>
                  </a:lnTo>
                  <a:lnTo>
                    <a:pt x="416" y="400"/>
                  </a:lnTo>
                  <a:lnTo>
                    <a:pt x="380" y="403"/>
                  </a:lnTo>
                  <a:lnTo>
                    <a:pt x="343" y="400"/>
                  </a:lnTo>
                  <a:lnTo>
                    <a:pt x="310" y="391"/>
                  </a:lnTo>
                  <a:lnTo>
                    <a:pt x="278" y="376"/>
                  </a:lnTo>
                  <a:lnTo>
                    <a:pt x="249" y="356"/>
                  </a:lnTo>
                  <a:lnTo>
                    <a:pt x="225" y="332"/>
                  </a:lnTo>
                  <a:lnTo>
                    <a:pt x="206" y="303"/>
                  </a:lnTo>
                  <a:lnTo>
                    <a:pt x="190" y="272"/>
                  </a:lnTo>
                  <a:lnTo>
                    <a:pt x="181" y="238"/>
                  </a:lnTo>
                  <a:lnTo>
                    <a:pt x="178" y="201"/>
                  </a:lnTo>
                  <a:lnTo>
                    <a:pt x="181" y="165"/>
                  </a:lnTo>
                  <a:lnTo>
                    <a:pt x="190" y="131"/>
                  </a:lnTo>
                  <a:lnTo>
                    <a:pt x="206" y="100"/>
                  </a:lnTo>
                  <a:lnTo>
                    <a:pt x="225" y="71"/>
                  </a:lnTo>
                  <a:lnTo>
                    <a:pt x="249" y="47"/>
                  </a:lnTo>
                  <a:lnTo>
                    <a:pt x="278" y="27"/>
                  </a:lnTo>
                  <a:lnTo>
                    <a:pt x="310" y="12"/>
                  </a:lnTo>
                  <a:lnTo>
                    <a:pt x="343" y="3"/>
                  </a:lnTo>
                  <a:lnTo>
                    <a:pt x="380"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53" name="Freeform 74"/>
            <p:cNvSpPr>
              <a:spLocks noEditPoints="1"/>
            </p:cNvSpPr>
            <p:nvPr/>
          </p:nvSpPr>
          <p:spPr bwMode="auto">
            <a:xfrm>
              <a:off x="11237313" y="2357682"/>
              <a:ext cx="632483" cy="463276"/>
            </a:xfrm>
            <a:custGeom>
              <a:avLst/>
              <a:gdLst>
                <a:gd name="T0" fmla="*/ 2045 w 2708"/>
                <a:gd name="T1" fmla="*/ 1754 h 1986"/>
                <a:gd name="T2" fmla="*/ 2157 w 2708"/>
                <a:gd name="T3" fmla="*/ 1889 h 1986"/>
                <a:gd name="T4" fmla="*/ 2189 w 2708"/>
                <a:gd name="T5" fmla="*/ 1901 h 1986"/>
                <a:gd name="T6" fmla="*/ 2207 w 2708"/>
                <a:gd name="T7" fmla="*/ 1932 h 1986"/>
                <a:gd name="T8" fmla="*/ 2211 w 2708"/>
                <a:gd name="T9" fmla="*/ 1986 h 1986"/>
                <a:gd name="T10" fmla="*/ 1686 w 2708"/>
                <a:gd name="T11" fmla="*/ 1939 h 1986"/>
                <a:gd name="T12" fmla="*/ 1691 w 2708"/>
                <a:gd name="T13" fmla="*/ 1889 h 1986"/>
                <a:gd name="T14" fmla="*/ 535 w 2708"/>
                <a:gd name="T15" fmla="*/ 1064 h 1986"/>
                <a:gd name="T16" fmla="*/ 822 w 2708"/>
                <a:gd name="T17" fmla="*/ 1078 h 1986"/>
                <a:gd name="T18" fmla="*/ 770 w 2708"/>
                <a:gd name="T19" fmla="*/ 1159 h 1986"/>
                <a:gd name="T20" fmla="*/ 741 w 2708"/>
                <a:gd name="T21" fmla="*/ 1252 h 1986"/>
                <a:gd name="T22" fmla="*/ 401 w 2708"/>
                <a:gd name="T23" fmla="*/ 1226 h 1986"/>
                <a:gd name="T24" fmla="*/ 409 w 2708"/>
                <a:gd name="T25" fmla="*/ 1195 h 1986"/>
                <a:gd name="T26" fmla="*/ 430 w 2708"/>
                <a:gd name="T27" fmla="*/ 1176 h 1986"/>
                <a:gd name="T28" fmla="*/ 535 w 2708"/>
                <a:gd name="T29" fmla="*/ 1173 h 1986"/>
                <a:gd name="T30" fmla="*/ 200 w 2708"/>
                <a:gd name="T31" fmla="*/ 807 h 1986"/>
                <a:gd name="T32" fmla="*/ 899 w 2708"/>
                <a:gd name="T33" fmla="*/ 977 h 1986"/>
                <a:gd name="T34" fmla="*/ 368 w 2708"/>
                <a:gd name="T35" fmla="*/ 942 h 1986"/>
                <a:gd name="T36" fmla="*/ 326 w 2708"/>
                <a:gd name="T37" fmla="*/ 882 h 1986"/>
                <a:gd name="T38" fmla="*/ 268 w 2708"/>
                <a:gd name="T39" fmla="*/ 837 h 1986"/>
                <a:gd name="T40" fmla="*/ 198 w 2708"/>
                <a:gd name="T41" fmla="*/ 810 h 1986"/>
                <a:gd name="T42" fmla="*/ 1114 w 2708"/>
                <a:gd name="T43" fmla="*/ 433 h 1986"/>
                <a:gd name="T44" fmla="*/ 2644 w 2708"/>
                <a:gd name="T45" fmla="*/ 436 h 1986"/>
                <a:gd name="T46" fmla="*/ 2683 w 2708"/>
                <a:gd name="T47" fmla="*/ 456 h 1986"/>
                <a:gd name="T48" fmla="*/ 2704 w 2708"/>
                <a:gd name="T49" fmla="*/ 489 h 1986"/>
                <a:gd name="T50" fmla="*/ 2708 w 2708"/>
                <a:gd name="T51" fmla="*/ 1569 h 1986"/>
                <a:gd name="T52" fmla="*/ 2696 w 2708"/>
                <a:gd name="T53" fmla="*/ 1607 h 1986"/>
                <a:gd name="T54" fmla="*/ 2664 w 2708"/>
                <a:gd name="T55" fmla="*/ 1634 h 1986"/>
                <a:gd name="T56" fmla="*/ 2621 w 2708"/>
                <a:gd name="T57" fmla="*/ 1645 h 1986"/>
                <a:gd name="T58" fmla="*/ 1602 w 2708"/>
                <a:gd name="T59" fmla="*/ 1613 h 1986"/>
                <a:gd name="T60" fmla="*/ 1539 w 2708"/>
                <a:gd name="T61" fmla="*/ 1564 h 1986"/>
                <a:gd name="T62" fmla="*/ 1464 w 2708"/>
                <a:gd name="T63" fmla="*/ 1533 h 1986"/>
                <a:gd name="T64" fmla="*/ 1420 w 2708"/>
                <a:gd name="T65" fmla="*/ 1526 h 1986"/>
                <a:gd name="T66" fmla="*/ 1454 w 2708"/>
                <a:gd name="T67" fmla="*/ 1466 h 1986"/>
                <a:gd name="T68" fmla="*/ 2563 w 2708"/>
                <a:gd name="T69" fmla="*/ 1433 h 1986"/>
                <a:gd name="T70" fmla="*/ 1166 w 2708"/>
                <a:gd name="T71" fmla="*/ 576 h 1986"/>
                <a:gd name="T72" fmla="*/ 1140 w 2708"/>
                <a:gd name="T73" fmla="*/ 946 h 1986"/>
                <a:gd name="T74" fmla="*/ 1068 w 2708"/>
                <a:gd name="T75" fmla="*/ 947 h 1986"/>
                <a:gd name="T76" fmla="*/ 1027 w 2708"/>
                <a:gd name="T77" fmla="*/ 509 h 1986"/>
                <a:gd name="T78" fmla="*/ 1039 w 2708"/>
                <a:gd name="T79" fmla="*/ 471 h 1986"/>
                <a:gd name="T80" fmla="*/ 1071 w 2708"/>
                <a:gd name="T81" fmla="*/ 444 h 1986"/>
                <a:gd name="T82" fmla="*/ 1114 w 2708"/>
                <a:gd name="T83" fmla="*/ 433 h 1986"/>
                <a:gd name="T84" fmla="*/ 1285 w 2708"/>
                <a:gd name="T85" fmla="*/ 0 h 1986"/>
                <a:gd name="T86" fmla="*/ 1326 w 2708"/>
                <a:gd name="T87" fmla="*/ 12 h 1986"/>
                <a:gd name="T88" fmla="*/ 1351 w 2708"/>
                <a:gd name="T89" fmla="*/ 43 h 1986"/>
                <a:gd name="T90" fmla="*/ 1355 w 2708"/>
                <a:gd name="T91" fmla="*/ 306 h 1986"/>
                <a:gd name="T92" fmla="*/ 1239 w 2708"/>
                <a:gd name="T93" fmla="*/ 115 h 1986"/>
                <a:gd name="T94" fmla="*/ 112 w 2708"/>
                <a:gd name="T95" fmla="*/ 397 h 1986"/>
                <a:gd name="T96" fmla="*/ 41 w 2708"/>
                <a:gd name="T97" fmla="*/ 353 h 1986"/>
                <a:gd name="T98" fmla="*/ 0 w 2708"/>
                <a:gd name="T99" fmla="*/ 62 h 1986"/>
                <a:gd name="T100" fmla="*/ 14 w 2708"/>
                <a:gd name="T101" fmla="*/ 26 h 1986"/>
                <a:gd name="T102" fmla="*/ 48 w 2708"/>
                <a:gd name="T103" fmla="*/ 4 h 1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8" h="1986">
                  <a:moveTo>
                    <a:pt x="1691" y="1754"/>
                  </a:moveTo>
                  <a:lnTo>
                    <a:pt x="2045" y="1754"/>
                  </a:lnTo>
                  <a:lnTo>
                    <a:pt x="2045" y="1889"/>
                  </a:lnTo>
                  <a:lnTo>
                    <a:pt x="2157" y="1889"/>
                  </a:lnTo>
                  <a:lnTo>
                    <a:pt x="2174" y="1891"/>
                  </a:lnTo>
                  <a:lnTo>
                    <a:pt x="2189" y="1901"/>
                  </a:lnTo>
                  <a:lnTo>
                    <a:pt x="2200" y="1916"/>
                  </a:lnTo>
                  <a:lnTo>
                    <a:pt x="2207" y="1932"/>
                  </a:lnTo>
                  <a:lnTo>
                    <a:pt x="2211" y="1953"/>
                  </a:lnTo>
                  <a:lnTo>
                    <a:pt x="2211" y="1986"/>
                  </a:lnTo>
                  <a:lnTo>
                    <a:pt x="1689" y="1986"/>
                  </a:lnTo>
                  <a:lnTo>
                    <a:pt x="1686" y="1939"/>
                  </a:lnTo>
                  <a:lnTo>
                    <a:pt x="1684" y="1889"/>
                  </a:lnTo>
                  <a:lnTo>
                    <a:pt x="1691" y="1889"/>
                  </a:lnTo>
                  <a:lnTo>
                    <a:pt x="1691" y="1754"/>
                  </a:lnTo>
                  <a:close/>
                  <a:moveTo>
                    <a:pt x="535" y="1064"/>
                  </a:moveTo>
                  <a:lnTo>
                    <a:pt x="822" y="1064"/>
                  </a:lnTo>
                  <a:lnTo>
                    <a:pt x="822" y="1078"/>
                  </a:lnTo>
                  <a:lnTo>
                    <a:pt x="793" y="1116"/>
                  </a:lnTo>
                  <a:lnTo>
                    <a:pt x="770" y="1159"/>
                  </a:lnTo>
                  <a:lnTo>
                    <a:pt x="752" y="1205"/>
                  </a:lnTo>
                  <a:lnTo>
                    <a:pt x="741" y="1252"/>
                  </a:lnTo>
                  <a:lnTo>
                    <a:pt x="401" y="1252"/>
                  </a:lnTo>
                  <a:lnTo>
                    <a:pt x="401" y="1226"/>
                  </a:lnTo>
                  <a:lnTo>
                    <a:pt x="403" y="1209"/>
                  </a:lnTo>
                  <a:lnTo>
                    <a:pt x="409" y="1195"/>
                  </a:lnTo>
                  <a:lnTo>
                    <a:pt x="419" y="1184"/>
                  </a:lnTo>
                  <a:lnTo>
                    <a:pt x="430" y="1176"/>
                  </a:lnTo>
                  <a:lnTo>
                    <a:pt x="445" y="1173"/>
                  </a:lnTo>
                  <a:lnTo>
                    <a:pt x="535" y="1173"/>
                  </a:lnTo>
                  <a:lnTo>
                    <a:pt x="535" y="1064"/>
                  </a:lnTo>
                  <a:close/>
                  <a:moveTo>
                    <a:pt x="200" y="807"/>
                  </a:moveTo>
                  <a:lnTo>
                    <a:pt x="899" y="807"/>
                  </a:lnTo>
                  <a:lnTo>
                    <a:pt x="899" y="977"/>
                  </a:lnTo>
                  <a:lnTo>
                    <a:pt x="383" y="977"/>
                  </a:lnTo>
                  <a:lnTo>
                    <a:pt x="368" y="942"/>
                  </a:lnTo>
                  <a:lnTo>
                    <a:pt x="349" y="911"/>
                  </a:lnTo>
                  <a:lnTo>
                    <a:pt x="326" y="882"/>
                  </a:lnTo>
                  <a:lnTo>
                    <a:pt x="298" y="858"/>
                  </a:lnTo>
                  <a:lnTo>
                    <a:pt x="268" y="837"/>
                  </a:lnTo>
                  <a:lnTo>
                    <a:pt x="234" y="821"/>
                  </a:lnTo>
                  <a:lnTo>
                    <a:pt x="198" y="810"/>
                  </a:lnTo>
                  <a:lnTo>
                    <a:pt x="200" y="807"/>
                  </a:lnTo>
                  <a:close/>
                  <a:moveTo>
                    <a:pt x="1114" y="433"/>
                  </a:moveTo>
                  <a:lnTo>
                    <a:pt x="2621" y="433"/>
                  </a:lnTo>
                  <a:lnTo>
                    <a:pt x="2644" y="436"/>
                  </a:lnTo>
                  <a:lnTo>
                    <a:pt x="2664" y="444"/>
                  </a:lnTo>
                  <a:lnTo>
                    <a:pt x="2683" y="456"/>
                  </a:lnTo>
                  <a:lnTo>
                    <a:pt x="2696" y="471"/>
                  </a:lnTo>
                  <a:lnTo>
                    <a:pt x="2704" y="489"/>
                  </a:lnTo>
                  <a:lnTo>
                    <a:pt x="2708" y="509"/>
                  </a:lnTo>
                  <a:lnTo>
                    <a:pt x="2708" y="1569"/>
                  </a:lnTo>
                  <a:lnTo>
                    <a:pt x="2704" y="1589"/>
                  </a:lnTo>
                  <a:lnTo>
                    <a:pt x="2696" y="1607"/>
                  </a:lnTo>
                  <a:lnTo>
                    <a:pt x="2683" y="1622"/>
                  </a:lnTo>
                  <a:lnTo>
                    <a:pt x="2664" y="1634"/>
                  </a:lnTo>
                  <a:lnTo>
                    <a:pt x="2644" y="1642"/>
                  </a:lnTo>
                  <a:lnTo>
                    <a:pt x="2621" y="1645"/>
                  </a:lnTo>
                  <a:lnTo>
                    <a:pt x="1627" y="1645"/>
                  </a:lnTo>
                  <a:lnTo>
                    <a:pt x="1602" y="1613"/>
                  </a:lnTo>
                  <a:lnTo>
                    <a:pt x="1571" y="1585"/>
                  </a:lnTo>
                  <a:lnTo>
                    <a:pt x="1539" y="1564"/>
                  </a:lnTo>
                  <a:lnTo>
                    <a:pt x="1502" y="1546"/>
                  </a:lnTo>
                  <a:lnTo>
                    <a:pt x="1464" y="1533"/>
                  </a:lnTo>
                  <a:lnTo>
                    <a:pt x="1424" y="1527"/>
                  </a:lnTo>
                  <a:lnTo>
                    <a:pt x="1420" y="1526"/>
                  </a:lnTo>
                  <a:lnTo>
                    <a:pt x="1438" y="1497"/>
                  </a:lnTo>
                  <a:lnTo>
                    <a:pt x="1454" y="1466"/>
                  </a:lnTo>
                  <a:lnTo>
                    <a:pt x="1466" y="1433"/>
                  </a:lnTo>
                  <a:lnTo>
                    <a:pt x="2563" y="1433"/>
                  </a:lnTo>
                  <a:lnTo>
                    <a:pt x="2563" y="576"/>
                  </a:lnTo>
                  <a:lnTo>
                    <a:pt x="1166" y="576"/>
                  </a:lnTo>
                  <a:lnTo>
                    <a:pt x="1166" y="949"/>
                  </a:lnTo>
                  <a:lnTo>
                    <a:pt x="1140" y="946"/>
                  </a:lnTo>
                  <a:lnTo>
                    <a:pt x="1112" y="945"/>
                  </a:lnTo>
                  <a:lnTo>
                    <a:pt x="1068" y="947"/>
                  </a:lnTo>
                  <a:lnTo>
                    <a:pt x="1027" y="956"/>
                  </a:lnTo>
                  <a:lnTo>
                    <a:pt x="1027" y="509"/>
                  </a:lnTo>
                  <a:lnTo>
                    <a:pt x="1030" y="489"/>
                  </a:lnTo>
                  <a:lnTo>
                    <a:pt x="1039" y="471"/>
                  </a:lnTo>
                  <a:lnTo>
                    <a:pt x="1053" y="456"/>
                  </a:lnTo>
                  <a:lnTo>
                    <a:pt x="1071" y="444"/>
                  </a:lnTo>
                  <a:lnTo>
                    <a:pt x="1091" y="436"/>
                  </a:lnTo>
                  <a:lnTo>
                    <a:pt x="1114" y="433"/>
                  </a:lnTo>
                  <a:close/>
                  <a:moveTo>
                    <a:pt x="71" y="0"/>
                  </a:moveTo>
                  <a:lnTo>
                    <a:pt x="1285" y="0"/>
                  </a:lnTo>
                  <a:lnTo>
                    <a:pt x="1307" y="4"/>
                  </a:lnTo>
                  <a:lnTo>
                    <a:pt x="1326" y="12"/>
                  </a:lnTo>
                  <a:lnTo>
                    <a:pt x="1342" y="26"/>
                  </a:lnTo>
                  <a:lnTo>
                    <a:pt x="1351" y="43"/>
                  </a:lnTo>
                  <a:lnTo>
                    <a:pt x="1355" y="62"/>
                  </a:lnTo>
                  <a:lnTo>
                    <a:pt x="1355" y="306"/>
                  </a:lnTo>
                  <a:lnTo>
                    <a:pt x="1239" y="306"/>
                  </a:lnTo>
                  <a:lnTo>
                    <a:pt x="1239" y="115"/>
                  </a:lnTo>
                  <a:lnTo>
                    <a:pt x="112" y="115"/>
                  </a:lnTo>
                  <a:lnTo>
                    <a:pt x="112" y="397"/>
                  </a:lnTo>
                  <a:lnTo>
                    <a:pt x="78" y="373"/>
                  </a:lnTo>
                  <a:lnTo>
                    <a:pt x="41" y="353"/>
                  </a:lnTo>
                  <a:lnTo>
                    <a:pt x="0" y="338"/>
                  </a:lnTo>
                  <a:lnTo>
                    <a:pt x="0" y="62"/>
                  </a:lnTo>
                  <a:lnTo>
                    <a:pt x="3" y="43"/>
                  </a:lnTo>
                  <a:lnTo>
                    <a:pt x="14" y="26"/>
                  </a:lnTo>
                  <a:lnTo>
                    <a:pt x="29" y="12"/>
                  </a:lnTo>
                  <a:lnTo>
                    <a:pt x="48" y="4"/>
                  </a:lnTo>
                  <a:lnTo>
                    <a:pt x="71" y="0"/>
                  </a:lnTo>
                  <a:close/>
                </a:path>
              </a:pathLst>
            </a:custGeom>
            <a:solidFill>
              <a:srgbClr val="FABE3C"/>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54" name="Group 53"/>
          <p:cNvGrpSpPr>
            <a:grpSpLocks noChangeAspect="1"/>
          </p:cNvGrpSpPr>
          <p:nvPr/>
        </p:nvGrpSpPr>
        <p:grpSpPr>
          <a:xfrm>
            <a:off x="5537172" y="1864567"/>
            <a:ext cx="997445" cy="812351"/>
            <a:chOff x="16715469" y="2165930"/>
            <a:chExt cx="923925" cy="752475"/>
          </a:xfrm>
        </p:grpSpPr>
        <p:sp useBgFill="1">
          <p:nvSpPr>
            <p:cNvPr id="55" name="Freeform 54"/>
            <p:cNvSpPr>
              <a:spLocks/>
            </p:cNvSpPr>
            <p:nvPr/>
          </p:nvSpPr>
          <p:spPr bwMode="auto">
            <a:xfrm>
              <a:off x="16715469" y="2165930"/>
              <a:ext cx="923925" cy="752475"/>
            </a:xfrm>
            <a:custGeom>
              <a:avLst/>
              <a:gdLst>
                <a:gd name="T0" fmla="*/ 2505 w 2914"/>
                <a:gd name="T1" fmla="*/ 4 h 2368"/>
                <a:gd name="T2" fmla="*/ 2571 w 2914"/>
                <a:gd name="T3" fmla="*/ 45 h 2368"/>
                <a:gd name="T4" fmla="*/ 2597 w 2914"/>
                <a:gd name="T5" fmla="*/ 120 h 2368"/>
                <a:gd name="T6" fmla="*/ 2596 w 2914"/>
                <a:gd name="T7" fmla="*/ 398 h 2368"/>
                <a:gd name="T8" fmla="*/ 2701 w 2914"/>
                <a:gd name="T9" fmla="*/ 466 h 2368"/>
                <a:gd name="T10" fmla="*/ 2766 w 2914"/>
                <a:gd name="T11" fmla="*/ 572 h 2368"/>
                <a:gd name="T12" fmla="*/ 2777 w 2914"/>
                <a:gd name="T13" fmla="*/ 697 h 2368"/>
                <a:gd name="T14" fmla="*/ 2791 w 2914"/>
                <a:gd name="T15" fmla="*/ 781 h 2368"/>
                <a:gd name="T16" fmla="*/ 2868 w 2914"/>
                <a:gd name="T17" fmla="*/ 853 h 2368"/>
                <a:gd name="T18" fmla="*/ 2903 w 2914"/>
                <a:gd name="T19" fmla="*/ 952 h 2368"/>
                <a:gd name="T20" fmla="*/ 2913 w 2914"/>
                <a:gd name="T21" fmla="*/ 1124 h 2368"/>
                <a:gd name="T22" fmla="*/ 2912 w 2914"/>
                <a:gd name="T23" fmla="*/ 1273 h 2368"/>
                <a:gd name="T24" fmla="*/ 2899 w 2914"/>
                <a:gd name="T25" fmla="*/ 1445 h 2368"/>
                <a:gd name="T26" fmla="*/ 2869 w 2914"/>
                <a:gd name="T27" fmla="*/ 1525 h 2368"/>
                <a:gd name="T28" fmla="*/ 2815 w 2914"/>
                <a:gd name="T29" fmla="*/ 2133 h 2368"/>
                <a:gd name="T30" fmla="*/ 2788 w 2914"/>
                <a:gd name="T31" fmla="*/ 2219 h 2368"/>
                <a:gd name="T32" fmla="*/ 2718 w 2914"/>
                <a:gd name="T33" fmla="*/ 2277 h 2368"/>
                <a:gd name="T34" fmla="*/ 2571 w 2914"/>
                <a:gd name="T35" fmla="*/ 2289 h 2368"/>
                <a:gd name="T36" fmla="*/ 2500 w 2914"/>
                <a:gd name="T37" fmla="*/ 2272 h 2368"/>
                <a:gd name="T38" fmla="*/ 2430 w 2914"/>
                <a:gd name="T39" fmla="*/ 2289 h 2368"/>
                <a:gd name="T40" fmla="*/ 2283 w 2914"/>
                <a:gd name="T41" fmla="*/ 2276 h 2368"/>
                <a:gd name="T42" fmla="*/ 2213 w 2914"/>
                <a:gd name="T43" fmla="*/ 2219 h 2368"/>
                <a:gd name="T44" fmla="*/ 2186 w 2914"/>
                <a:gd name="T45" fmla="*/ 2130 h 2368"/>
                <a:gd name="T46" fmla="*/ 2132 w 2914"/>
                <a:gd name="T47" fmla="*/ 1525 h 2368"/>
                <a:gd name="T48" fmla="*/ 2101 w 2914"/>
                <a:gd name="T49" fmla="*/ 1445 h 2368"/>
                <a:gd name="T50" fmla="*/ 2092 w 2914"/>
                <a:gd name="T51" fmla="*/ 1422 h 2368"/>
                <a:gd name="T52" fmla="*/ 1259 w 2914"/>
                <a:gd name="T53" fmla="*/ 1491 h 2368"/>
                <a:gd name="T54" fmla="*/ 1239 w 2914"/>
                <a:gd name="T55" fmla="*/ 2163 h 2368"/>
                <a:gd name="T56" fmla="*/ 1196 w 2914"/>
                <a:gd name="T57" fmla="*/ 2243 h 2368"/>
                <a:gd name="T58" fmla="*/ 1115 w 2914"/>
                <a:gd name="T59" fmla="*/ 2285 h 2368"/>
                <a:gd name="T60" fmla="*/ 973 w 2914"/>
                <a:gd name="T61" fmla="*/ 2287 h 2368"/>
                <a:gd name="T62" fmla="*/ 906 w 2914"/>
                <a:gd name="T63" fmla="*/ 2282 h 2368"/>
                <a:gd name="T64" fmla="*/ 771 w 2914"/>
                <a:gd name="T65" fmla="*/ 2289 h 2368"/>
                <a:gd name="T66" fmla="*/ 698 w 2914"/>
                <a:gd name="T67" fmla="*/ 2302 h 2368"/>
                <a:gd name="T68" fmla="*/ 629 w 2914"/>
                <a:gd name="T69" fmla="*/ 2356 h 2368"/>
                <a:gd name="T70" fmla="*/ 484 w 2914"/>
                <a:gd name="T71" fmla="*/ 2368 h 2368"/>
                <a:gd name="T72" fmla="*/ 414 w 2914"/>
                <a:gd name="T73" fmla="*/ 2351 h 2368"/>
                <a:gd name="T74" fmla="*/ 343 w 2914"/>
                <a:gd name="T75" fmla="*/ 2368 h 2368"/>
                <a:gd name="T76" fmla="*/ 196 w 2914"/>
                <a:gd name="T77" fmla="*/ 2356 h 2368"/>
                <a:gd name="T78" fmla="*/ 126 w 2914"/>
                <a:gd name="T79" fmla="*/ 2298 h 2368"/>
                <a:gd name="T80" fmla="*/ 99 w 2914"/>
                <a:gd name="T81" fmla="*/ 2208 h 2368"/>
                <a:gd name="T82" fmla="*/ 45 w 2914"/>
                <a:gd name="T83" fmla="*/ 1604 h 2368"/>
                <a:gd name="T84" fmla="*/ 15 w 2914"/>
                <a:gd name="T85" fmla="*/ 1524 h 2368"/>
                <a:gd name="T86" fmla="*/ 2 w 2914"/>
                <a:gd name="T87" fmla="*/ 1352 h 2368"/>
                <a:gd name="T88" fmla="*/ 1 w 2914"/>
                <a:gd name="T89" fmla="*/ 1202 h 2368"/>
                <a:gd name="T90" fmla="*/ 11 w 2914"/>
                <a:gd name="T91" fmla="*/ 1030 h 2368"/>
                <a:gd name="T92" fmla="*/ 47 w 2914"/>
                <a:gd name="T93" fmla="*/ 930 h 2368"/>
                <a:gd name="T94" fmla="*/ 127 w 2914"/>
                <a:gd name="T95" fmla="*/ 859 h 2368"/>
                <a:gd name="T96" fmla="*/ 142 w 2914"/>
                <a:gd name="T97" fmla="*/ 775 h 2368"/>
                <a:gd name="T98" fmla="*/ 152 w 2914"/>
                <a:gd name="T99" fmla="*/ 651 h 2368"/>
                <a:gd name="T100" fmla="*/ 220 w 2914"/>
                <a:gd name="T101" fmla="*/ 542 h 2368"/>
                <a:gd name="T102" fmla="*/ 329 w 2914"/>
                <a:gd name="T103" fmla="*/ 474 h 2368"/>
                <a:gd name="T104" fmla="*/ 460 w 2914"/>
                <a:gd name="T105" fmla="*/ 463 h 2368"/>
                <a:gd name="T106" fmla="*/ 576 w 2914"/>
                <a:gd name="T107" fmla="*/ 512 h 2368"/>
                <a:gd name="T108" fmla="*/ 658 w 2914"/>
                <a:gd name="T109" fmla="*/ 602 h 2368"/>
                <a:gd name="T110" fmla="*/ 709 w 2914"/>
                <a:gd name="T111" fmla="*/ 492 h 2368"/>
                <a:gd name="T112" fmla="*/ 800 w 2914"/>
                <a:gd name="T113" fmla="*/ 415 h 2368"/>
                <a:gd name="T114" fmla="*/ 796 w 2914"/>
                <a:gd name="T115" fmla="*/ 120 h 2368"/>
                <a:gd name="T116" fmla="*/ 822 w 2914"/>
                <a:gd name="T117" fmla="*/ 45 h 2368"/>
                <a:gd name="T118" fmla="*/ 889 w 2914"/>
                <a:gd name="T119" fmla="*/ 4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4" h="2368">
                  <a:moveTo>
                    <a:pt x="915" y="0"/>
                  </a:moveTo>
                  <a:lnTo>
                    <a:pt x="2477" y="0"/>
                  </a:lnTo>
                  <a:lnTo>
                    <a:pt x="2505" y="4"/>
                  </a:lnTo>
                  <a:lnTo>
                    <a:pt x="2529" y="12"/>
                  </a:lnTo>
                  <a:lnTo>
                    <a:pt x="2552" y="27"/>
                  </a:lnTo>
                  <a:lnTo>
                    <a:pt x="2571" y="45"/>
                  </a:lnTo>
                  <a:lnTo>
                    <a:pt x="2585" y="67"/>
                  </a:lnTo>
                  <a:lnTo>
                    <a:pt x="2594" y="92"/>
                  </a:lnTo>
                  <a:lnTo>
                    <a:pt x="2597" y="120"/>
                  </a:lnTo>
                  <a:lnTo>
                    <a:pt x="2597" y="385"/>
                  </a:lnTo>
                  <a:lnTo>
                    <a:pt x="2596" y="391"/>
                  </a:lnTo>
                  <a:lnTo>
                    <a:pt x="2596" y="398"/>
                  </a:lnTo>
                  <a:lnTo>
                    <a:pt x="2635" y="415"/>
                  </a:lnTo>
                  <a:lnTo>
                    <a:pt x="2670" y="438"/>
                  </a:lnTo>
                  <a:lnTo>
                    <a:pt x="2701" y="466"/>
                  </a:lnTo>
                  <a:lnTo>
                    <a:pt x="2728" y="497"/>
                  </a:lnTo>
                  <a:lnTo>
                    <a:pt x="2751" y="534"/>
                  </a:lnTo>
                  <a:lnTo>
                    <a:pt x="2766" y="572"/>
                  </a:lnTo>
                  <a:lnTo>
                    <a:pt x="2777" y="615"/>
                  </a:lnTo>
                  <a:lnTo>
                    <a:pt x="2781" y="659"/>
                  </a:lnTo>
                  <a:lnTo>
                    <a:pt x="2777" y="697"/>
                  </a:lnTo>
                  <a:lnTo>
                    <a:pt x="2770" y="733"/>
                  </a:lnTo>
                  <a:lnTo>
                    <a:pt x="2758" y="767"/>
                  </a:lnTo>
                  <a:lnTo>
                    <a:pt x="2791" y="781"/>
                  </a:lnTo>
                  <a:lnTo>
                    <a:pt x="2820" y="801"/>
                  </a:lnTo>
                  <a:lnTo>
                    <a:pt x="2846" y="825"/>
                  </a:lnTo>
                  <a:lnTo>
                    <a:pt x="2868" y="853"/>
                  </a:lnTo>
                  <a:lnTo>
                    <a:pt x="2885" y="883"/>
                  </a:lnTo>
                  <a:lnTo>
                    <a:pt x="2897" y="917"/>
                  </a:lnTo>
                  <a:lnTo>
                    <a:pt x="2903" y="952"/>
                  </a:lnTo>
                  <a:lnTo>
                    <a:pt x="2908" y="1015"/>
                  </a:lnTo>
                  <a:lnTo>
                    <a:pt x="2910" y="1070"/>
                  </a:lnTo>
                  <a:lnTo>
                    <a:pt x="2913" y="1124"/>
                  </a:lnTo>
                  <a:lnTo>
                    <a:pt x="2914" y="1174"/>
                  </a:lnTo>
                  <a:lnTo>
                    <a:pt x="2914" y="1224"/>
                  </a:lnTo>
                  <a:lnTo>
                    <a:pt x="2912" y="1273"/>
                  </a:lnTo>
                  <a:lnTo>
                    <a:pt x="2909" y="1327"/>
                  </a:lnTo>
                  <a:lnTo>
                    <a:pt x="2905" y="1384"/>
                  </a:lnTo>
                  <a:lnTo>
                    <a:pt x="2899" y="1445"/>
                  </a:lnTo>
                  <a:lnTo>
                    <a:pt x="2895" y="1474"/>
                  </a:lnTo>
                  <a:lnTo>
                    <a:pt x="2884" y="1501"/>
                  </a:lnTo>
                  <a:lnTo>
                    <a:pt x="2869" y="1525"/>
                  </a:lnTo>
                  <a:lnTo>
                    <a:pt x="2851" y="1547"/>
                  </a:lnTo>
                  <a:lnTo>
                    <a:pt x="2829" y="1566"/>
                  </a:lnTo>
                  <a:lnTo>
                    <a:pt x="2815" y="2133"/>
                  </a:lnTo>
                  <a:lnTo>
                    <a:pt x="2812" y="2163"/>
                  </a:lnTo>
                  <a:lnTo>
                    <a:pt x="2803" y="2192"/>
                  </a:lnTo>
                  <a:lnTo>
                    <a:pt x="2788" y="2219"/>
                  </a:lnTo>
                  <a:lnTo>
                    <a:pt x="2769" y="2243"/>
                  </a:lnTo>
                  <a:lnTo>
                    <a:pt x="2745" y="2261"/>
                  </a:lnTo>
                  <a:lnTo>
                    <a:pt x="2718" y="2277"/>
                  </a:lnTo>
                  <a:lnTo>
                    <a:pt x="2688" y="2285"/>
                  </a:lnTo>
                  <a:lnTo>
                    <a:pt x="2656" y="2289"/>
                  </a:lnTo>
                  <a:lnTo>
                    <a:pt x="2571" y="2289"/>
                  </a:lnTo>
                  <a:lnTo>
                    <a:pt x="2546" y="2287"/>
                  </a:lnTo>
                  <a:lnTo>
                    <a:pt x="2522" y="2282"/>
                  </a:lnTo>
                  <a:lnTo>
                    <a:pt x="2500" y="2272"/>
                  </a:lnTo>
                  <a:lnTo>
                    <a:pt x="2479" y="2282"/>
                  </a:lnTo>
                  <a:lnTo>
                    <a:pt x="2455" y="2287"/>
                  </a:lnTo>
                  <a:lnTo>
                    <a:pt x="2430" y="2289"/>
                  </a:lnTo>
                  <a:lnTo>
                    <a:pt x="2344" y="2289"/>
                  </a:lnTo>
                  <a:lnTo>
                    <a:pt x="2313" y="2285"/>
                  </a:lnTo>
                  <a:lnTo>
                    <a:pt x="2283" y="2276"/>
                  </a:lnTo>
                  <a:lnTo>
                    <a:pt x="2256" y="2261"/>
                  </a:lnTo>
                  <a:lnTo>
                    <a:pt x="2232" y="2242"/>
                  </a:lnTo>
                  <a:lnTo>
                    <a:pt x="2213" y="2219"/>
                  </a:lnTo>
                  <a:lnTo>
                    <a:pt x="2198" y="2191"/>
                  </a:lnTo>
                  <a:lnTo>
                    <a:pt x="2189" y="2162"/>
                  </a:lnTo>
                  <a:lnTo>
                    <a:pt x="2186" y="2130"/>
                  </a:lnTo>
                  <a:lnTo>
                    <a:pt x="2172" y="1565"/>
                  </a:lnTo>
                  <a:lnTo>
                    <a:pt x="2150" y="1547"/>
                  </a:lnTo>
                  <a:lnTo>
                    <a:pt x="2132" y="1525"/>
                  </a:lnTo>
                  <a:lnTo>
                    <a:pt x="2117" y="1501"/>
                  </a:lnTo>
                  <a:lnTo>
                    <a:pt x="2106" y="1474"/>
                  </a:lnTo>
                  <a:lnTo>
                    <a:pt x="2101" y="1445"/>
                  </a:lnTo>
                  <a:lnTo>
                    <a:pt x="2099" y="1421"/>
                  </a:lnTo>
                  <a:lnTo>
                    <a:pt x="2095" y="1422"/>
                  </a:lnTo>
                  <a:lnTo>
                    <a:pt x="2092" y="1422"/>
                  </a:lnTo>
                  <a:lnTo>
                    <a:pt x="1260" y="1422"/>
                  </a:lnTo>
                  <a:lnTo>
                    <a:pt x="1260" y="1481"/>
                  </a:lnTo>
                  <a:lnTo>
                    <a:pt x="1259" y="1491"/>
                  </a:lnTo>
                  <a:lnTo>
                    <a:pt x="1258" y="1500"/>
                  </a:lnTo>
                  <a:lnTo>
                    <a:pt x="1242" y="2133"/>
                  </a:lnTo>
                  <a:lnTo>
                    <a:pt x="1239" y="2163"/>
                  </a:lnTo>
                  <a:lnTo>
                    <a:pt x="1230" y="2192"/>
                  </a:lnTo>
                  <a:lnTo>
                    <a:pt x="1215" y="2219"/>
                  </a:lnTo>
                  <a:lnTo>
                    <a:pt x="1196" y="2243"/>
                  </a:lnTo>
                  <a:lnTo>
                    <a:pt x="1172" y="2261"/>
                  </a:lnTo>
                  <a:lnTo>
                    <a:pt x="1145" y="2277"/>
                  </a:lnTo>
                  <a:lnTo>
                    <a:pt x="1115" y="2285"/>
                  </a:lnTo>
                  <a:lnTo>
                    <a:pt x="1083" y="2289"/>
                  </a:lnTo>
                  <a:lnTo>
                    <a:pt x="998" y="2289"/>
                  </a:lnTo>
                  <a:lnTo>
                    <a:pt x="973" y="2287"/>
                  </a:lnTo>
                  <a:lnTo>
                    <a:pt x="949" y="2282"/>
                  </a:lnTo>
                  <a:lnTo>
                    <a:pt x="927" y="2272"/>
                  </a:lnTo>
                  <a:lnTo>
                    <a:pt x="906" y="2282"/>
                  </a:lnTo>
                  <a:lnTo>
                    <a:pt x="881" y="2287"/>
                  </a:lnTo>
                  <a:lnTo>
                    <a:pt x="857" y="2289"/>
                  </a:lnTo>
                  <a:lnTo>
                    <a:pt x="771" y="2289"/>
                  </a:lnTo>
                  <a:lnTo>
                    <a:pt x="741" y="2285"/>
                  </a:lnTo>
                  <a:lnTo>
                    <a:pt x="713" y="2278"/>
                  </a:lnTo>
                  <a:lnTo>
                    <a:pt x="698" y="2302"/>
                  </a:lnTo>
                  <a:lnTo>
                    <a:pt x="678" y="2324"/>
                  </a:lnTo>
                  <a:lnTo>
                    <a:pt x="655" y="2342"/>
                  </a:lnTo>
                  <a:lnTo>
                    <a:pt x="629" y="2356"/>
                  </a:lnTo>
                  <a:lnTo>
                    <a:pt x="600" y="2365"/>
                  </a:lnTo>
                  <a:lnTo>
                    <a:pt x="570" y="2368"/>
                  </a:lnTo>
                  <a:lnTo>
                    <a:pt x="484" y="2368"/>
                  </a:lnTo>
                  <a:lnTo>
                    <a:pt x="460" y="2365"/>
                  </a:lnTo>
                  <a:lnTo>
                    <a:pt x="435" y="2360"/>
                  </a:lnTo>
                  <a:lnTo>
                    <a:pt x="414" y="2351"/>
                  </a:lnTo>
                  <a:lnTo>
                    <a:pt x="392" y="2360"/>
                  </a:lnTo>
                  <a:lnTo>
                    <a:pt x="368" y="2365"/>
                  </a:lnTo>
                  <a:lnTo>
                    <a:pt x="343" y="2368"/>
                  </a:lnTo>
                  <a:lnTo>
                    <a:pt x="258" y="2368"/>
                  </a:lnTo>
                  <a:lnTo>
                    <a:pt x="226" y="2364"/>
                  </a:lnTo>
                  <a:lnTo>
                    <a:pt x="196" y="2356"/>
                  </a:lnTo>
                  <a:lnTo>
                    <a:pt x="169" y="2341"/>
                  </a:lnTo>
                  <a:lnTo>
                    <a:pt x="145" y="2321"/>
                  </a:lnTo>
                  <a:lnTo>
                    <a:pt x="126" y="2298"/>
                  </a:lnTo>
                  <a:lnTo>
                    <a:pt x="111" y="2271"/>
                  </a:lnTo>
                  <a:lnTo>
                    <a:pt x="102" y="2241"/>
                  </a:lnTo>
                  <a:lnTo>
                    <a:pt x="99" y="2208"/>
                  </a:lnTo>
                  <a:lnTo>
                    <a:pt x="85" y="1645"/>
                  </a:lnTo>
                  <a:lnTo>
                    <a:pt x="63" y="1625"/>
                  </a:lnTo>
                  <a:lnTo>
                    <a:pt x="45" y="1604"/>
                  </a:lnTo>
                  <a:lnTo>
                    <a:pt x="30" y="1579"/>
                  </a:lnTo>
                  <a:lnTo>
                    <a:pt x="19" y="1553"/>
                  </a:lnTo>
                  <a:lnTo>
                    <a:pt x="15" y="1524"/>
                  </a:lnTo>
                  <a:lnTo>
                    <a:pt x="9" y="1462"/>
                  </a:lnTo>
                  <a:lnTo>
                    <a:pt x="5" y="1405"/>
                  </a:lnTo>
                  <a:lnTo>
                    <a:pt x="2" y="1352"/>
                  </a:lnTo>
                  <a:lnTo>
                    <a:pt x="0" y="1302"/>
                  </a:lnTo>
                  <a:lnTo>
                    <a:pt x="0" y="1253"/>
                  </a:lnTo>
                  <a:lnTo>
                    <a:pt x="1" y="1202"/>
                  </a:lnTo>
                  <a:lnTo>
                    <a:pt x="4" y="1149"/>
                  </a:lnTo>
                  <a:lnTo>
                    <a:pt x="6" y="1093"/>
                  </a:lnTo>
                  <a:lnTo>
                    <a:pt x="11" y="1030"/>
                  </a:lnTo>
                  <a:lnTo>
                    <a:pt x="17" y="994"/>
                  </a:lnTo>
                  <a:lnTo>
                    <a:pt x="29" y="960"/>
                  </a:lnTo>
                  <a:lnTo>
                    <a:pt x="47" y="930"/>
                  </a:lnTo>
                  <a:lnTo>
                    <a:pt x="70" y="902"/>
                  </a:lnTo>
                  <a:lnTo>
                    <a:pt x="97" y="878"/>
                  </a:lnTo>
                  <a:lnTo>
                    <a:pt x="127" y="859"/>
                  </a:lnTo>
                  <a:lnTo>
                    <a:pt x="160" y="844"/>
                  </a:lnTo>
                  <a:lnTo>
                    <a:pt x="149" y="810"/>
                  </a:lnTo>
                  <a:lnTo>
                    <a:pt x="142" y="775"/>
                  </a:lnTo>
                  <a:lnTo>
                    <a:pt x="139" y="738"/>
                  </a:lnTo>
                  <a:lnTo>
                    <a:pt x="143" y="693"/>
                  </a:lnTo>
                  <a:lnTo>
                    <a:pt x="152" y="651"/>
                  </a:lnTo>
                  <a:lnTo>
                    <a:pt x="169" y="611"/>
                  </a:lnTo>
                  <a:lnTo>
                    <a:pt x="192" y="575"/>
                  </a:lnTo>
                  <a:lnTo>
                    <a:pt x="220" y="542"/>
                  </a:lnTo>
                  <a:lnTo>
                    <a:pt x="253" y="514"/>
                  </a:lnTo>
                  <a:lnTo>
                    <a:pt x="289" y="491"/>
                  </a:lnTo>
                  <a:lnTo>
                    <a:pt x="329" y="474"/>
                  </a:lnTo>
                  <a:lnTo>
                    <a:pt x="371" y="465"/>
                  </a:lnTo>
                  <a:lnTo>
                    <a:pt x="416" y="461"/>
                  </a:lnTo>
                  <a:lnTo>
                    <a:pt x="460" y="463"/>
                  </a:lnTo>
                  <a:lnTo>
                    <a:pt x="502" y="474"/>
                  </a:lnTo>
                  <a:lnTo>
                    <a:pt x="541" y="490"/>
                  </a:lnTo>
                  <a:lnTo>
                    <a:pt x="576" y="512"/>
                  </a:lnTo>
                  <a:lnTo>
                    <a:pt x="608" y="537"/>
                  </a:lnTo>
                  <a:lnTo>
                    <a:pt x="635" y="569"/>
                  </a:lnTo>
                  <a:lnTo>
                    <a:pt x="658" y="602"/>
                  </a:lnTo>
                  <a:lnTo>
                    <a:pt x="670" y="564"/>
                  </a:lnTo>
                  <a:lnTo>
                    <a:pt x="687" y="526"/>
                  </a:lnTo>
                  <a:lnTo>
                    <a:pt x="709" y="492"/>
                  </a:lnTo>
                  <a:lnTo>
                    <a:pt x="735" y="462"/>
                  </a:lnTo>
                  <a:lnTo>
                    <a:pt x="767" y="436"/>
                  </a:lnTo>
                  <a:lnTo>
                    <a:pt x="800" y="415"/>
                  </a:lnTo>
                  <a:lnTo>
                    <a:pt x="797" y="399"/>
                  </a:lnTo>
                  <a:lnTo>
                    <a:pt x="796" y="384"/>
                  </a:lnTo>
                  <a:lnTo>
                    <a:pt x="796" y="120"/>
                  </a:lnTo>
                  <a:lnTo>
                    <a:pt x="799" y="92"/>
                  </a:lnTo>
                  <a:lnTo>
                    <a:pt x="808" y="67"/>
                  </a:lnTo>
                  <a:lnTo>
                    <a:pt x="822" y="45"/>
                  </a:lnTo>
                  <a:lnTo>
                    <a:pt x="840" y="27"/>
                  </a:lnTo>
                  <a:lnTo>
                    <a:pt x="863" y="12"/>
                  </a:lnTo>
                  <a:lnTo>
                    <a:pt x="889" y="4"/>
                  </a:lnTo>
                  <a:lnTo>
                    <a:pt x="915" y="0"/>
                  </a:lnTo>
                  <a:close/>
                </a:path>
              </a:pathLst>
            </a:custGeom>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56" name="Freeform 55"/>
            <p:cNvSpPr>
              <a:spLocks noEditPoints="1"/>
            </p:cNvSpPr>
            <p:nvPr/>
          </p:nvSpPr>
          <p:spPr bwMode="auto">
            <a:xfrm>
              <a:off x="16753569" y="2324680"/>
              <a:ext cx="847725" cy="555625"/>
            </a:xfrm>
            <a:custGeom>
              <a:avLst/>
              <a:gdLst>
                <a:gd name="T0" fmla="*/ 406 w 2674"/>
                <a:gd name="T1" fmla="*/ 451 h 1747"/>
                <a:gd name="T2" fmla="*/ 398 w 2674"/>
                <a:gd name="T3" fmla="*/ 772 h 1747"/>
                <a:gd name="T4" fmla="*/ 440 w 2674"/>
                <a:gd name="T5" fmla="*/ 1024 h 1747"/>
                <a:gd name="T6" fmla="*/ 477 w 2674"/>
                <a:gd name="T7" fmla="*/ 1735 h 1747"/>
                <a:gd name="T8" fmla="*/ 327 w 2674"/>
                <a:gd name="T9" fmla="*/ 1723 h 1747"/>
                <a:gd name="T10" fmla="*/ 251 w 2674"/>
                <a:gd name="T11" fmla="*/ 1735 h 1747"/>
                <a:gd name="T12" fmla="*/ 101 w 2674"/>
                <a:gd name="T13" fmla="*/ 1723 h 1747"/>
                <a:gd name="T14" fmla="*/ 69 w 2674"/>
                <a:gd name="T15" fmla="*/ 1057 h 1747"/>
                <a:gd name="T16" fmla="*/ 13 w 2674"/>
                <a:gd name="T17" fmla="*/ 1012 h 1747"/>
                <a:gd name="T18" fmla="*/ 1 w 2674"/>
                <a:gd name="T19" fmla="*/ 704 h 1747"/>
                <a:gd name="T20" fmla="*/ 38 w 2674"/>
                <a:gd name="T21" fmla="*/ 481 h 1747"/>
                <a:gd name="T22" fmla="*/ 221 w 2674"/>
                <a:gd name="T23" fmla="*/ 446 h 1747"/>
                <a:gd name="T24" fmla="*/ 2335 w 2674"/>
                <a:gd name="T25" fmla="*/ 866 h 1747"/>
                <a:gd name="T26" fmla="*/ 2460 w 2674"/>
                <a:gd name="T27" fmla="*/ 367 h 1747"/>
                <a:gd name="T28" fmla="*/ 2636 w 2674"/>
                <a:gd name="T29" fmla="*/ 402 h 1747"/>
                <a:gd name="T30" fmla="*/ 2673 w 2674"/>
                <a:gd name="T31" fmla="*/ 625 h 1747"/>
                <a:gd name="T32" fmla="*/ 2661 w 2674"/>
                <a:gd name="T33" fmla="*/ 933 h 1747"/>
                <a:gd name="T34" fmla="*/ 2605 w 2674"/>
                <a:gd name="T35" fmla="*/ 978 h 1747"/>
                <a:gd name="T36" fmla="*/ 2573 w 2674"/>
                <a:gd name="T37" fmla="*/ 1644 h 1747"/>
                <a:gd name="T38" fmla="*/ 2423 w 2674"/>
                <a:gd name="T39" fmla="*/ 1656 h 1747"/>
                <a:gd name="T40" fmla="*/ 2347 w 2674"/>
                <a:gd name="T41" fmla="*/ 1644 h 1747"/>
                <a:gd name="T42" fmla="*/ 2197 w 2674"/>
                <a:gd name="T43" fmla="*/ 1656 h 1747"/>
                <a:gd name="T44" fmla="*/ 2158 w 2674"/>
                <a:gd name="T45" fmla="*/ 978 h 1747"/>
                <a:gd name="T46" fmla="*/ 2105 w 2674"/>
                <a:gd name="T47" fmla="*/ 949 h 1747"/>
                <a:gd name="T48" fmla="*/ 2087 w 2674"/>
                <a:gd name="T49" fmla="*/ 673 h 1747"/>
                <a:gd name="T50" fmla="*/ 2112 w 2674"/>
                <a:gd name="T51" fmla="*/ 419 h 1747"/>
                <a:gd name="T52" fmla="*/ 2267 w 2674"/>
                <a:gd name="T53" fmla="*/ 369 h 1747"/>
                <a:gd name="T54" fmla="*/ 1362 w 2674"/>
                <a:gd name="T55" fmla="*/ 216 h 1747"/>
                <a:gd name="T56" fmla="*/ 1396 w 2674"/>
                <a:gd name="T57" fmla="*/ 284 h 1747"/>
                <a:gd name="T58" fmla="*/ 1318 w 2674"/>
                <a:gd name="T59" fmla="*/ 373 h 1747"/>
                <a:gd name="T60" fmla="*/ 1216 w 2674"/>
                <a:gd name="T61" fmla="*/ 448 h 1747"/>
                <a:gd name="T62" fmla="*/ 1145 w 2674"/>
                <a:gd name="T63" fmla="*/ 479 h 1747"/>
                <a:gd name="T64" fmla="*/ 1020 w 2674"/>
                <a:gd name="T65" fmla="*/ 980 h 1747"/>
                <a:gd name="T66" fmla="*/ 963 w 2674"/>
                <a:gd name="T67" fmla="*/ 1668 h 1747"/>
                <a:gd name="T68" fmla="*/ 839 w 2674"/>
                <a:gd name="T69" fmla="*/ 1087 h 1747"/>
                <a:gd name="T70" fmla="*/ 737 w 2674"/>
                <a:gd name="T71" fmla="*/ 1668 h 1747"/>
                <a:gd name="T72" fmla="*/ 596 w 2674"/>
                <a:gd name="T73" fmla="*/ 980 h 1747"/>
                <a:gd name="T74" fmla="*/ 570 w 2674"/>
                <a:gd name="T75" fmla="*/ 976 h 1747"/>
                <a:gd name="T76" fmla="*/ 518 w 2674"/>
                <a:gd name="T77" fmla="*/ 818 h 1747"/>
                <a:gd name="T78" fmla="*/ 520 w 2674"/>
                <a:gd name="T79" fmla="*/ 520 h 1747"/>
                <a:gd name="T80" fmla="*/ 589 w 2674"/>
                <a:gd name="T81" fmla="*/ 380 h 1747"/>
                <a:gd name="T82" fmla="*/ 724 w 2674"/>
                <a:gd name="T83" fmla="*/ 423 h 1747"/>
                <a:gd name="T84" fmla="*/ 891 w 2674"/>
                <a:gd name="T85" fmla="*/ 423 h 1747"/>
                <a:gd name="T86" fmla="*/ 1041 w 2674"/>
                <a:gd name="T87" fmla="*/ 361 h 1747"/>
                <a:gd name="T88" fmla="*/ 1144 w 2674"/>
                <a:gd name="T89" fmla="*/ 332 h 1747"/>
                <a:gd name="T90" fmla="*/ 1182 w 2674"/>
                <a:gd name="T91" fmla="*/ 299 h 1747"/>
                <a:gd name="T92" fmla="*/ 1306 w 2674"/>
                <a:gd name="T93" fmla="*/ 213 h 1747"/>
                <a:gd name="T94" fmla="*/ 384 w 2674"/>
                <a:gd name="T95" fmla="*/ 106 h 1747"/>
                <a:gd name="T96" fmla="*/ 451 w 2674"/>
                <a:gd name="T97" fmla="*/ 268 h 1747"/>
                <a:gd name="T98" fmla="*/ 327 w 2674"/>
                <a:gd name="T99" fmla="*/ 392 h 1747"/>
                <a:gd name="T100" fmla="*/ 165 w 2674"/>
                <a:gd name="T101" fmla="*/ 325 h 1747"/>
                <a:gd name="T102" fmla="*/ 165 w 2674"/>
                <a:gd name="T103" fmla="*/ 149 h 1747"/>
                <a:gd name="T104" fmla="*/ 2383 w 2674"/>
                <a:gd name="T105" fmla="*/ 0 h 1747"/>
                <a:gd name="T106" fmla="*/ 2528 w 2674"/>
                <a:gd name="T107" fmla="*/ 97 h 1747"/>
                <a:gd name="T108" fmla="*/ 2494 w 2674"/>
                <a:gd name="T109" fmla="*/ 269 h 1747"/>
                <a:gd name="T110" fmla="*/ 2321 w 2674"/>
                <a:gd name="T111" fmla="*/ 303 h 1747"/>
                <a:gd name="T112" fmla="*/ 2226 w 2674"/>
                <a:gd name="T113" fmla="*/ 158 h 1747"/>
                <a:gd name="T114" fmla="*/ 2321 w 2674"/>
                <a:gd name="T115" fmla="*/ 13 h 1747"/>
                <a:gd name="T116" fmla="*/ 898 w 2674"/>
                <a:gd name="T117" fmla="*/ 28 h 1747"/>
                <a:gd name="T118" fmla="*/ 965 w 2674"/>
                <a:gd name="T119" fmla="*/ 190 h 1747"/>
                <a:gd name="T120" fmla="*/ 841 w 2674"/>
                <a:gd name="T121" fmla="*/ 313 h 1747"/>
                <a:gd name="T122" fmla="*/ 679 w 2674"/>
                <a:gd name="T123" fmla="*/ 247 h 1747"/>
                <a:gd name="T124" fmla="*/ 679 w 2674"/>
                <a:gd name="T125" fmla="*/ 70 h 1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74" h="1747">
                  <a:moveTo>
                    <a:pt x="281" y="444"/>
                  </a:moveTo>
                  <a:lnTo>
                    <a:pt x="309" y="444"/>
                  </a:lnTo>
                  <a:lnTo>
                    <a:pt x="340" y="445"/>
                  </a:lnTo>
                  <a:lnTo>
                    <a:pt x="371" y="446"/>
                  </a:lnTo>
                  <a:lnTo>
                    <a:pt x="407" y="448"/>
                  </a:lnTo>
                  <a:lnTo>
                    <a:pt x="406" y="451"/>
                  </a:lnTo>
                  <a:lnTo>
                    <a:pt x="402" y="513"/>
                  </a:lnTo>
                  <a:lnTo>
                    <a:pt x="399" y="569"/>
                  </a:lnTo>
                  <a:lnTo>
                    <a:pt x="396" y="623"/>
                  </a:lnTo>
                  <a:lnTo>
                    <a:pt x="395" y="673"/>
                  </a:lnTo>
                  <a:lnTo>
                    <a:pt x="396" y="723"/>
                  </a:lnTo>
                  <a:lnTo>
                    <a:pt x="398" y="772"/>
                  </a:lnTo>
                  <a:lnTo>
                    <a:pt x="400" y="826"/>
                  </a:lnTo>
                  <a:lnTo>
                    <a:pt x="405" y="883"/>
                  </a:lnTo>
                  <a:lnTo>
                    <a:pt x="410" y="944"/>
                  </a:lnTo>
                  <a:lnTo>
                    <a:pt x="416" y="973"/>
                  </a:lnTo>
                  <a:lnTo>
                    <a:pt x="425" y="1000"/>
                  </a:lnTo>
                  <a:lnTo>
                    <a:pt x="440" y="1024"/>
                  </a:lnTo>
                  <a:lnTo>
                    <a:pt x="458" y="1046"/>
                  </a:lnTo>
                  <a:lnTo>
                    <a:pt x="480" y="1064"/>
                  </a:lnTo>
                  <a:lnTo>
                    <a:pt x="492" y="1558"/>
                  </a:lnTo>
                  <a:lnTo>
                    <a:pt x="488" y="1707"/>
                  </a:lnTo>
                  <a:lnTo>
                    <a:pt x="486" y="1723"/>
                  </a:lnTo>
                  <a:lnTo>
                    <a:pt x="477" y="1735"/>
                  </a:lnTo>
                  <a:lnTo>
                    <a:pt x="464" y="1743"/>
                  </a:lnTo>
                  <a:lnTo>
                    <a:pt x="450" y="1747"/>
                  </a:lnTo>
                  <a:lnTo>
                    <a:pt x="364" y="1747"/>
                  </a:lnTo>
                  <a:lnTo>
                    <a:pt x="348" y="1743"/>
                  </a:lnTo>
                  <a:lnTo>
                    <a:pt x="336" y="1735"/>
                  </a:lnTo>
                  <a:lnTo>
                    <a:pt x="327" y="1723"/>
                  </a:lnTo>
                  <a:lnTo>
                    <a:pt x="324" y="1707"/>
                  </a:lnTo>
                  <a:lnTo>
                    <a:pt x="324" y="1165"/>
                  </a:lnTo>
                  <a:lnTo>
                    <a:pt x="262" y="1165"/>
                  </a:lnTo>
                  <a:lnTo>
                    <a:pt x="262" y="1707"/>
                  </a:lnTo>
                  <a:lnTo>
                    <a:pt x="260" y="1723"/>
                  </a:lnTo>
                  <a:lnTo>
                    <a:pt x="251" y="1735"/>
                  </a:lnTo>
                  <a:lnTo>
                    <a:pt x="238" y="1743"/>
                  </a:lnTo>
                  <a:lnTo>
                    <a:pt x="223" y="1747"/>
                  </a:lnTo>
                  <a:lnTo>
                    <a:pt x="138" y="1747"/>
                  </a:lnTo>
                  <a:lnTo>
                    <a:pt x="122" y="1743"/>
                  </a:lnTo>
                  <a:lnTo>
                    <a:pt x="110" y="1735"/>
                  </a:lnTo>
                  <a:lnTo>
                    <a:pt x="101" y="1723"/>
                  </a:lnTo>
                  <a:lnTo>
                    <a:pt x="99" y="1707"/>
                  </a:lnTo>
                  <a:lnTo>
                    <a:pt x="82" y="1060"/>
                  </a:lnTo>
                  <a:lnTo>
                    <a:pt x="75" y="1059"/>
                  </a:lnTo>
                  <a:lnTo>
                    <a:pt x="71" y="1058"/>
                  </a:lnTo>
                  <a:lnTo>
                    <a:pt x="70" y="1058"/>
                  </a:lnTo>
                  <a:lnTo>
                    <a:pt x="69" y="1057"/>
                  </a:lnTo>
                  <a:lnTo>
                    <a:pt x="65" y="1055"/>
                  </a:lnTo>
                  <a:lnTo>
                    <a:pt x="57" y="1055"/>
                  </a:lnTo>
                  <a:lnTo>
                    <a:pt x="41" y="1051"/>
                  </a:lnTo>
                  <a:lnTo>
                    <a:pt x="28" y="1041"/>
                  </a:lnTo>
                  <a:lnTo>
                    <a:pt x="18" y="1028"/>
                  </a:lnTo>
                  <a:lnTo>
                    <a:pt x="13" y="1012"/>
                  </a:lnTo>
                  <a:lnTo>
                    <a:pt x="8" y="953"/>
                  </a:lnTo>
                  <a:lnTo>
                    <a:pt x="5" y="898"/>
                  </a:lnTo>
                  <a:lnTo>
                    <a:pt x="2" y="847"/>
                  </a:lnTo>
                  <a:lnTo>
                    <a:pt x="0" y="799"/>
                  </a:lnTo>
                  <a:lnTo>
                    <a:pt x="0" y="752"/>
                  </a:lnTo>
                  <a:lnTo>
                    <a:pt x="1" y="704"/>
                  </a:lnTo>
                  <a:lnTo>
                    <a:pt x="2" y="653"/>
                  </a:lnTo>
                  <a:lnTo>
                    <a:pt x="6" y="598"/>
                  </a:lnTo>
                  <a:lnTo>
                    <a:pt x="11" y="539"/>
                  </a:lnTo>
                  <a:lnTo>
                    <a:pt x="14" y="517"/>
                  </a:lnTo>
                  <a:lnTo>
                    <a:pt x="24" y="498"/>
                  </a:lnTo>
                  <a:lnTo>
                    <a:pt x="38" y="481"/>
                  </a:lnTo>
                  <a:lnTo>
                    <a:pt x="55" y="468"/>
                  </a:lnTo>
                  <a:lnTo>
                    <a:pt x="75" y="458"/>
                  </a:lnTo>
                  <a:lnTo>
                    <a:pt x="96" y="453"/>
                  </a:lnTo>
                  <a:lnTo>
                    <a:pt x="145" y="451"/>
                  </a:lnTo>
                  <a:lnTo>
                    <a:pt x="186" y="447"/>
                  </a:lnTo>
                  <a:lnTo>
                    <a:pt x="221" y="446"/>
                  </a:lnTo>
                  <a:lnTo>
                    <a:pt x="252" y="445"/>
                  </a:lnTo>
                  <a:lnTo>
                    <a:pt x="281" y="444"/>
                  </a:lnTo>
                  <a:close/>
                  <a:moveTo>
                    <a:pt x="2331" y="366"/>
                  </a:moveTo>
                  <a:lnTo>
                    <a:pt x="2298" y="423"/>
                  </a:lnTo>
                  <a:lnTo>
                    <a:pt x="2335" y="487"/>
                  </a:lnTo>
                  <a:lnTo>
                    <a:pt x="2335" y="866"/>
                  </a:lnTo>
                  <a:lnTo>
                    <a:pt x="2383" y="931"/>
                  </a:lnTo>
                  <a:lnTo>
                    <a:pt x="2426" y="866"/>
                  </a:lnTo>
                  <a:lnTo>
                    <a:pt x="2426" y="487"/>
                  </a:lnTo>
                  <a:lnTo>
                    <a:pt x="2464" y="423"/>
                  </a:lnTo>
                  <a:lnTo>
                    <a:pt x="2430" y="366"/>
                  </a:lnTo>
                  <a:lnTo>
                    <a:pt x="2460" y="367"/>
                  </a:lnTo>
                  <a:lnTo>
                    <a:pt x="2494" y="369"/>
                  </a:lnTo>
                  <a:lnTo>
                    <a:pt x="2533" y="372"/>
                  </a:lnTo>
                  <a:lnTo>
                    <a:pt x="2578" y="375"/>
                  </a:lnTo>
                  <a:lnTo>
                    <a:pt x="2599" y="380"/>
                  </a:lnTo>
                  <a:lnTo>
                    <a:pt x="2619" y="389"/>
                  </a:lnTo>
                  <a:lnTo>
                    <a:pt x="2636" y="402"/>
                  </a:lnTo>
                  <a:lnTo>
                    <a:pt x="2650" y="419"/>
                  </a:lnTo>
                  <a:lnTo>
                    <a:pt x="2660" y="439"/>
                  </a:lnTo>
                  <a:lnTo>
                    <a:pt x="2663" y="461"/>
                  </a:lnTo>
                  <a:lnTo>
                    <a:pt x="2668" y="520"/>
                  </a:lnTo>
                  <a:lnTo>
                    <a:pt x="2671" y="574"/>
                  </a:lnTo>
                  <a:lnTo>
                    <a:pt x="2673" y="625"/>
                  </a:lnTo>
                  <a:lnTo>
                    <a:pt x="2674" y="673"/>
                  </a:lnTo>
                  <a:lnTo>
                    <a:pt x="2674" y="720"/>
                  </a:lnTo>
                  <a:lnTo>
                    <a:pt x="2672" y="769"/>
                  </a:lnTo>
                  <a:lnTo>
                    <a:pt x="2669" y="818"/>
                  </a:lnTo>
                  <a:lnTo>
                    <a:pt x="2666" y="873"/>
                  </a:lnTo>
                  <a:lnTo>
                    <a:pt x="2661" y="933"/>
                  </a:lnTo>
                  <a:lnTo>
                    <a:pt x="2656" y="949"/>
                  </a:lnTo>
                  <a:lnTo>
                    <a:pt x="2646" y="962"/>
                  </a:lnTo>
                  <a:lnTo>
                    <a:pt x="2633" y="972"/>
                  </a:lnTo>
                  <a:lnTo>
                    <a:pt x="2617" y="976"/>
                  </a:lnTo>
                  <a:lnTo>
                    <a:pt x="2609" y="977"/>
                  </a:lnTo>
                  <a:lnTo>
                    <a:pt x="2605" y="978"/>
                  </a:lnTo>
                  <a:lnTo>
                    <a:pt x="2604" y="978"/>
                  </a:lnTo>
                  <a:lnTo>
                    <a:pt x="2603" y="979"/>
                  </a:lnTo>
                  <a:lnTo>
                    <a:pt x="2599" y="980"/>
                  </a:lnTo>
                  <a:lnTo>
                    <a:pt x="2592" y="980"/>
                  </a:lnTo>
                  <a:lnTo>
                    <a:pt x="2575" y="1629"/>
                  </a:lnTo>
                  <a:lnTo>
                    <a:pt x="2573" y="1644"/>
                  </a:lnTo>
                  <a:lnTo>
                    <a:pt x="2564" y="1656"/>
                  </a:lnTo>
                  <a:lnTo>
                    <a:pt x="2552" y="1665"/>
                  </a:lnTo>
                  <a:lnTo>
                    <a:pt x="2536" y="1668"/>
                  </a:lnTo>
                  <a:lnTo>
                    <a:pt x="2451" y="1668"/>
                  </a:lnTo>
                  <a:lnTo>
                    <a:pt x="2436" y="1665"/>
                  </a:lnTo>
                  <a:lnTo>
                    <a:pt x="2423" y="1656"/>
                  </a:lnTo>
                  <a:lnTo>
                    <a:pt x="2414" y="1644"/>
                  </a:lnTo>
                  <a:lnTo>
                    <a:pt x="2412" y="1629"/>
                  </a:lnTo>
                  <a:lnTo>
                    <a:pt x="2412" y="1087"/>
                  </a:lnTo>
                  <a:lnTo>
                    <a:pt x="2350" y="1087"/>
                  </a:lnTo>
                  <a:lnTo>
                    <a:pt x="2350" y="1629"/>
                  </a:lnTo>
                  <a:lnTo>
                    <a:pt x="2347" y="1644"/>
                  </a:lnTo>
                  <a:lnTo>
                    <a:pt x="2338" y="1656"/>
                  </a:lnTo>
                  <a:lnTo>
                    <a:pt x="2326" y="1665"/>
                  </a:lnTo>
                  <a:lnTo>
                    <a:pt x="2310" y="1668"/>
                  </a:lnTo>
                  <a:lnTo>
                    <a:pt x="2224" y="1668"/>
                  </a:lnTo>
                  <a:lnTo>
                    <a:pt x="2210" y="1665"/>
                  </a:lnTo>
                  <a:lnTo>
                    <a:pt x="2197" y="1656"/>
                  </a:lnTo>
                  <a:lnTo>
                    <a:pt x="2188" y="1644"/>
                  </a:lnTo>
                  <a:lnTo>
                    <a:pt x="2186" y="1629"/>
                  </a:lnTo>
                  <a:lnTo>
                    <a:pt x="2169" y="980"/>
                  </a:lnTo>
                  <a:lnTo>
                    <a:pt x="2162" y="980"/>
                  </a:lnTo>
                  <a:lnTo>
                    <a:pt x="2158" y="979"/>
                  </a:lnTo>
                  <a:lnTo>
                    <a:pt x="2158" y="978"/>
                  </a:lnTo>
                  <a:lnTo>
                    <a:pt x="2156" y="978"/>
                  </a:lnTo>
                  <a:lnTo>
                    <a:pt x="2152" y="977"/>
                  </a:lnTo>
                  <a:lnTo>
                    <a:pt x="2143" y="976"/>
                  </a:lnTo>
                  <a:lnTo>
                    <a:pt x="2129" y="972"/>
                  </a:lnTo>
                  <a:lnTo>
                    <a:pt x="2114" y="962"/>
                  </a:lnTo>
                  <a:lnTo>
                    <a:pt x="2105" y="949"/>
                  </a:lnTo>
                  <a:lnTo>
                    <a:pt x="2101" y="933"/>
                  </a:lnTo>
                  <a:lnTo>
                    <a:pt x="2095" y="873"/>
                  </a:lnTo>
                  <a:lnTo>
                    <a:pt x="2091" y="818"/>
                  </a:lnTo>
                  <a:lnTo>
                    <a:pt x="2089" y="769"/>
                  </a:lnTo>
                  <a:lnTo>
                    <a:pt x="2088" y="720"/>
                  </a:lnTo>
                  <a:lnTo>
                    <a:pt x="2087" y="673"/>
                  </a:lnTo>
                  <a:lnTo>
                    <a:pt x="2088" y="625"/>
                  </a:lnTo>
                  <a:lnTo>
                    <a:pt x="2090" y="574"/>
                  </a:lnTo>
                  <a:lnTo>
                    <a:pt x="2093" y="520"/>
                  </a:lnTo>
                  <a:lnTo>
                    <a:pt x="2098" y="461"/>
                  </a:lnTo>
                  <a:lnTo>
                    <a:pt x="2102" y="439"/>
                  </a:lnTo>
                  <a:lnTo>
                    <a:pt x="2112" y="419"/>
                  </a:lnTo>
                  <a:lnTo>
                    <a:pt x="2125" y="402"/>
                  </a:lnTo>
                  <a:lnTo>
                    <a:pt x="2142" y="389"/>
                  </a:lnTo>
                  <a:lnTo>
                    <a:pt x="2162" y="380"/>
                  </a:lnTo>
                  <a:lnTo>
                    <a:pt x="2183" y="375"/>
                  </a:lnTo>
                  <a:lnTo>
                    <a:pt x="2228" y="372"/>
                  </a:lnTo>
                  <a:lnTo>
                    <a:pt x="2267" y="369"/>
                  </a:lnTo>
                  <a:lnTo>
                    <a:pt x="2301" y="367"/>
                  </a:lnTo>
                  <a:lnTo>
                    <a:pt x="2331" y="366"/>
                  </a:lnTo>
                  <a:close/>
                  <a:moveTo>
                    <a:pt x="1331" y="208"/>
                  </a:moveTo>
                  <a:lnTo>
                    <a:pt x="1339" y="208"/>
                  </a:lnTo>
                  <a:lnTo>
                    <a:pt x="1352" y="211"/>
                  </a:lnTo>
                  <a:lnTo>
                    <a:pt x="1362" y="216"/>
                  </a:lnTo>
                  <a:lnTo>
                    <a:pt x="1370" y="224"/>
                  </a:lnTo>
                  <a:lnTo>
                    <a:pt x="1378" y="236"/>
                  </a:lnTo>
                  <a:lnTo>
                    <a:pt x="1384" y="245"/>
                  </a:lnTo>
                  <a:lnTo>
                    <a:pt x="1389" y="256"/>
                  </a:lnTo>
                  <a:lnTo>
                    <a:pt x="1394" y="269"/>
                  </a:lnTo>
                  <a:lnTo>
                    <a:pt x="1396" y="284"/>
                  </a:lnTo>
                  <a:lnTo>
                    <a:pt x="1391" y="297"/>
                  </a:lnTo>
                  <a:lnTo>
                    <a:pt x="1384" y="311"/>
                  </a:lnTo>
                  <a:lnTo>
                    <a:pt x="1374" y="323"/>
                  </a:lnTo>
                  <a:lnTo>
                    <a:pt x="1365" y="331"/>
                  </a:lnTo>
                  <a:lnTo>
                    <a:pt x="1341" y="353"/>
                  </a:lnTo>
                  <a:lnTo>
                    <a:pt x="1318" y="373"/>
                  </a:lnTo>
                  <a:lnTo>
                    <a:pt x="1293" y="393"/>
                  </a:lnTo>
                  <a:lnTo>
                    <a:pt x="1273" y="409"/>
                  </a:lnTo>
                  <a:lnTo>
                    <a:pt x="1254" y="423"/>
                  </a:lnTo>
                  <a:lnTo>
                    <a:pt x="1238" y="435"/>
                  </a:lnTo>
                  <a:lnTo>
                    <a:pt x="1225" y="444"/>
                  </a:lnTo>
                  <a:lnTo>
                    <a:pt x="1216" y="448"/>
                  </a:lnTo>
                  <a:lnTo>
                    <a:pt x="1214" y="451"/>
                  </a:lnTo>
                  <a:lnTo>
                    <a:pt x="1210" y="452"/>
                  </a:lnTo>
                  <a:lnTo>
                    <a:pt x="1200" y="457"/>
                  </a:lnTo>
                  <a:lnTo>
                    <a:pt x="1186" y="463"/>
                  </a:lnTo>
                  <a:lnTo>
                    <a:pt x="1168" y="470"/>
                  </a:lnTo>
                  <a:lnTo>
                    <a:pt x="1145" y="479"/>
                  </a:lnTo>
                  <a:lnTo>
                    <a:pt x="1118" y="487"/>
                  </a:lnTo>
                  <a:lnTo>
                    <a:pt x="1088" y="497"/>
                  </a:lnTo>
                  <a:lnTo>
                    <a:pt x="1056" y="506"/>
                  </a:lnTo>
                  <a:lnTo>
                    <a:pt x="1024" y="514"/>
                  </a:lnTo>
                  <a:lnTo>
                    <a:pt x="1020" y="515"/>
                  </a:lnTo>
                  <a:lnTo>
                    <a:pt x="1020" y="980"/>
                  </a:lnTo>
                  <a:lnTo>
                    <a:pt x="1019" y="980"/>
                  </a:lnTo>
                  <a:lnTo>
                    <a:pt x="1002" y="1629"/>
                  </a:lnTo>
                  <a:lnTo>
                    <a:pt x="1000" y="1644"/>
                  </a:lnTo>
                  <a:lnTo>
                    <a:pt x="991" y="1656"/>
                  </a:lnTo>
                  <a:lnTo>
                    <a:pt x="978" y="1665"/>
                  </a:lnTo>
                  <a:lnTo>
                    <a:pt x="963" y="1668"/>
                  </a:lnTo>
                  <a:lnTo>
                    <a:pt x="878" y="1668"/>
                  </a:lnTo>
                  <a:lnTo>
                    <a:pt x="862" y="1665"/>
                  </a:lnTo>
                  <a:lnTo>
                    <a:pt x="850" y="1656"/>
                  </a:lnTo>
                  <a:lnTo>
                    <a:pt x="841" y="1644"/>
                  </a:lnTo>
                  <a:lnTo>
                    <a:pt x="839" y="1629"/>
                  </a:lnTo>
                  <a:lnTo>
                    <a:pt x="839" y="1087"/>
                  </a:lnTo>
                  <a:lnTo>
                    <a:pt x="776" y="1087"/>
                  </a:lnTo>
                  <a:lnTo>
                    <a:pt x="776" y="1629"/>
                  </a:lnTo>
                  <a:lnTo>
                    <a:pt x="774" y="1644"/>
                  </a:lnTo>
                  <a:lnTo>
                    <a:pt x="765" y="1656"/>
                  </a:lnTo>
                  <a:lnTo>
                    <a:pt x="753" y="1665"/>
                  </a:lnTo>
                  <a:lnTo>
                    <a:pt x="737" y="1668"/>
                  </a:lnTo>
                  <a:lnTo>
                    <a:pt x="651" y="1668"/>
                  </a:lnTo>
                  <a:lnTo>
                    <a:pt x="637" y="1665"/>
                  </a:lnTo>
                  <a:lnTo>
                    <a:pt x="624" y="1656"/>
                  </a:lnTo>
                  <a:lnTo>
                    <a:pt x="615" y="1644"/>
                  </a:lnTo>
                  <a:lnTo>
                    <a:pt x="613" y="1629"/>
                  </a:lnTo>
                  <a:lnTo>
                    <a:pt x="596" y="980"/>
                  </a:lnTo>
                  <a:lnTo>
                    <a:pt x="589" y="980"/>
                  </a:lnTo>
                  <a:lnTo>
                    <a:pt x="585" y="979"/>
                  </a:lnTo>
                  <a:lnTo>
                    <a:pt x="584" y="978"/>
                  </a:lnTo>
                  <a:lnTo>
                    <a:pt x="583" y="978"/>
                  </a:lnTo>
                  <a:lnTo>
                    <a:pt x="579" y="977"/>
                  </a:lnTo>
                  <a:lnTo>
                    <a:pt x="570" y="976"/>
                  </a:lnTo>
                  <a:lnTo>
                    <a:pt x="555" y="972"/>
                  </a:lnTo>
                  <a:lnTo>
                    <a:pt x="541" y="962"/>
                  </a:lnTo>
                  <a:lnTo>
                    <a:pt x="532" y="949"/>
                  </a:lnTo>
                  <a:lnTo>
                    <a:pt x="528" y="933"/>
                  </a:lnTo>
                  <a:lnTo>
                    <a:pt x="522" y="873"/>
                  </a:lnTo>
                  <a:lnTo>
                    <a:pt x="518" y="818"/>
                  </a:lnTo>
                  <a:lnTo>
                    <a:pt x="516" y="769"/>
                  </a:lnTo>
                  <a:lnTo>
                    <a:pt x="514" y="720"/>
                  </a:lnTo>
                  <a:lnTo>
                    <a:pt x="514" y="673"/>
                  </a:lnTo>
                  <a:lnTo>
                    <a:pt x="515" y="625"/>
                  </a:lnTo>
                  <a:lnTo>
                    <a:pt x="517" y="574"/>
                  </a:lnTo>
                  <a:lnTo>
                    <a:pt x="520" y="520"/>
                  </a:lnTo>
                  <a:lnTo>
                    <a:pt x="524" y="461"/>
                  </a:lnTo>
                  <a:lnTo>
                    <a:pt x="529" y="439"/>
                  </a:lnTo>
                  <a:lnTo>
                    <a:pt x="539" y="419"/>
                  </a:lnTo>
                  <a:lnTo>
                    <a:pt x="552" y="402"/>
                  </a:lnTo>
                  <a:lnTo>
                    <a:pt x="569" y="389"/>
                  </a:lnTo>
                  <a:lnTo>
                    <a:pt x="589" y="380"/>
                  </a:lnTo>
                  <a:lnTo>
                    <a:pt x="610" y="375"/>
                  </a:lnTo>
                  <a:lnTo>
                    <a:pt x="653" y="372"/>
                  </a:lnTo>
                  <a:lnTo>
                    <a:pt x="691" y="370"/>
                  </a:lnTo>
                  <a:lnTo>
                    <a:pt x="725" y="367"/>
                  </a:lnTo>
                  <a:lnTo>
                    <a:pt x="758" y="366"/>
                  </a:lnTo>
                  <a:lnTo>
                    <a:pt x="724" y="423"/>
                  </a:lnTo>
                  <a:lnTo>
                    <a:pt x="761" y="487"/>
                  </a:lnTo>
                  <a:lnTo>
                    <a:pt x="761" y="866"/>
                  </a:lnTo>
                  <a:lnTo>
                    <a:pt x="810" y="931"/>
                  </a:lnTo>
                  <a:lnTo>
                    <a:pt x="853" y="866"/>
                  </a:lnTo>
                  <a:lnTo>
                    <a:pt x="853" y="487"/>
                  </a:lnTo>
                  <a:lnTo>
                    <a:pt x="891" y="423"/>
                  </a:lnTo>
                  <a:lnTo>
                    <a:pt x="857" y="365"/>
                  </a:lnTo>
                  <a:lnTo>
                    <a:pt x="891" y="366"/>
                  </a:lnTo>
                  <a:lnTo>
                    <a:pt x="927" y="367"/>
                  </a:lnTo>
                  <a:lnTo>
                    <a:pt x="967" y="370"/>
                  </a:lnTo>
                  <a:lnTo>
                    <a:pt x="1012" y="372"/>
                  </a:lnTo>
                  <a:lnTo>
                    <a:pt x="1041" y="361"/>
                  </a:lnTo>
                  <a:lnTo>
                    <a:pt x="1067" y="352"/>
                  </a:lnTo>
                  <a:lnTo>
                    <a:pt x="1092" y="344"/>
                  </a:lnTo>
                  <a:lnTo>
                    <a:pt x="1112" y="340"/>
                  </a:lnTo>
                  <a:lnTo>
                    <a:pt x="1129" y="335"/>
                  </a:lnTo>
                  <a:lnTo>
                    <a:pt x="1139" y="332"/>
                  </a:lnTo>
                  <a:lnTo>
                    <a:pt x="1144" y="332"/>
                  </a:lnTo>
                  <a:lnTo>
                    <a:pt x="1150" y="331"/>
                  </a:lnTo>
                  <a:lnTo>
                    <a:pt x="1153" y="326"/>
                  </a:lnTo>
                  <a:lnTo>
                    <a:pt x="1156" y="324"/>
                  </a:lnTo>
                  <a:lnTo>
                    <a:pt x="1162" y="318"/>
                  </a:lnTo>
                  <a:lnTo>
                    <a:pt x="1170" y="309"/>
                  </a:lnTo>
                  <a:lnTo>
                    <a:pt x="1182" y="299"/>
                  </a:lnTo>
                  <a:lnTo>
                    <a:pt x="1198" y="286"/>
                  </a:lnTo>
                  <a:lnTo>
                    <a:pt x="1215" y="272"/>
                  </a:lnTo>
                  <a:lnTo>
                    <a:pt x="1235" y="257"/>
                  </a:lnTo>
                  <a:lnTo>
                    <a:pt x="1257" y="242"/>
                  </a:lnTo>
                  <a:lnTo>
                    <a:pt x="1281" y="227"/>
                  </a:lnTo>
                  <a:lnTo>
                    <a:pt x="1306" y="213"/>
                  </a:lnTo>
                  <a:lnTo>
                    <a:pt x="1318" y="209"/>
                  </a:lnTo>
                  <a:lnTo>
                    <a:pt x="1331" y="208"/>
                  </a:lnTo>
                  <a:close/>
                  <a:moveTo>
                    <a:pt x="296" y="80"/>
                  </a:moveTo>
                  <a:lnTo>
                    <a:pt x="327" y="82"/>
                  </a:lnTo>
                  <a:lnTo>
                    <a:pt x="358" y="92"/>
                  </a:lnTo>
                  <a:lnTo>
                    <a:pt x="384" y="106"/>
                  </a:lnTo>
                  <a:lnTo>
                    <a:pt x="407" y="126"/>
                  </a:lnTo>
                  <a:lnTo>
                    <a:pt x="427" y="149"/>
                  </a:lnTo>
                  <a:lnTo>
                    <a:pt x="441" y="175"/>
                  </a:lnTo>
                  <a:lnTo>
                    <a:pt x="451" y="205"/>
                  </a:lnTo>
                  <a:lnTo>
                    <a:pt x="453" y="237"/>
                  </a:lnTo>
                  <a:lnTo>
                    <a:pt x="451" y="268"/>
                  </a:lnTo>
                  <a:lnTo>
                    <a:pt x="441" y="299"/>
                  </a:lnTo>
                  <a:lnTo>
                    <a:pt x="427" y="325"/>
                  </a:lnTo>
                  <a:lnTo>
                    <a:pt x="407" y="348"/>
                  </a:lnTo>
                  <a:lnTo>
                    <a:pt x="384" y="367"/>
                  </a:lnTo>
                  <a:lnTo>
                    <a:pt x="358" y="382"/>
                  </a:lnTo>
                  <a:lnTo>
                    <a:pt x="327" y="392"/>
                  </a:lnTo>
                  <a:lnTo>
                    <a:pt x="296" y="394"/>
                  </a:lnTo>
                  <a:lnTo>
                    <a:pt x="265" y="392"/>
                  </a:lnTo>
                  <a:lnTo>
                    <a:pt x="234" y="382"/>
                  </a:lnTo>
                  <a:lnTo>
                    <a:pt x="208" y="367"/>
                  </a:lnTo>
                  <a:lnTo>
                    <a:pt x="185" y="348"/>
                  </a:lnTo>
                  <a:lnTo>
                    <a:pt x="165" y="325"/>
                  </a:lnTo>
                  <a:lnTo>
                    <a:pt x="151" y="299"/>
                  </a:lnTo>
                  <a:lnTo>
                    <a:pt x="141" y="268"/>
                  </a:lnTo>
                  <a:lnTo>
                    <a:pt x="139" y="237"/>
                  </a:lnTo>
                  <a:lnTo>
                    <a:pt x="141" y="205"/>
                  </a:lnTo>
                  <a:lnTo>
                    <a:pt x="151" y="175"/>
                  </a:lnTo>
                  <a:lnTo>
                    <a:pt x="165" y="149"/>
                  </a:lnTo>
                  <a:lnTo>
                    <a:pt x="185" y="126"/>
                  </a:lnTo>
                  <a:lnTo>
                    <a:pt x="208" y="106"/>
                  </a:lnTo>
                  <a:lnTo>
                    <a:pt x="234" y="92"/>
                  </a:lnTo>
                  <a:lnTo>
                    <a:pt x="265" y="82"/>
                  </a:lnTo>
                  <a:lnTo>
                    <a:pt x="296" y="80"/>
                  </a:lnTo>
                  <a:close/>
                  <a:moveTo>
                    <a:pt x="2383" y="0"/>
                  </a:moveTo>
                  <a:lnTo>
                    <a:pt x="2414" y="3"/>
                  </a:lnTo>
                  <a:lnTo>
                    <a:pt x="2445" y="13"/>
                  </a:lnTo>
                  <a:lnTo>
                    <a:pt x="2471" y="28"/>
                  </a:lnTo>
                  <a:lnTo>
                    <a:pt x="2494" y="47"/>
                  </a:lnTo>
                  <a:lnTo>
                    <a:pt x="2513" y="70"/>
                  </a:lnTo>
                  <a:lnTo>
                    <a:pt x="2528" y="97"/>
                  </a:lnTo>
                  <a:lnTo>
                    <a:pt x="2538" y="127"/>
                  </a:lnTo>
                  <a:lnTo>
                    <a:pt x="2541" y="158"/>
                  </a:lnTo>
                  <a:lnTo>
                    <a:pt x="2538" y="190"/>
                  </a:lnTo>
                  <a:lnTo>
                    <a:pt x="2528" y="220"/>
                  </a:lnTo>
                  <a:lnTo>
                    <a:pt x="2513" y="247"/>
                  </a:lnTo>
                  <a:lnTo>
                    <a:pt x="2494" y="269"/>
                  </a:lnTo>
                  <a:lnTo>
                    <a:pt x="2471" y="289"/>
                  </a:lnTo>
                  <a:lnTo>
                    <a:pt x="2445" y="303"/>
                  </a:lnTo>
                  <a:lnTo>
                    <a:pt x="2414" y="313"/>
                  </a:lnTo>
                  <a:lnTo>
                    <a:pt x="2383" y="315"/>
                  </a:lnTo>
                  <a:lnTo>
                    <a:pt x="2351" y="313"/>
                  </a:lnTo>
                  <a:lnTo>
                    <a:pt x="2321" y="303"/>
                  </a:lnTo>
                  <a:lnTo>
                    <a:pt x="2295" y="289"/>
                  </a:lnTo>
                  <a:lnTo>
                    <a:pt x="2272" y="269"/>
                  </a:lnTo>
                  <a:lnTo>
                    <a:pt x="2252" y="247"/>
                  </a:lnTo>
                  <a:lnTo>
                    <a:pt x="2238" y="220"/>
                  </a:lnTo>
                  <a:lnTo>
                    <a:pt x="2228" y="190"/>
                  </a:lnTo>
                  <a:lnTo>
                    <a:pt x="2226" y="158"/>
                  </a:lnTo>
                  <a:lnTo>
                    <a:pt x="2228" y="127"/>
                  </a:lnTo>
                  <a:lnTo>
                    <a:pt x="2238" y="97"/>
                  </a:lnTo>
                  <a:lnTo>
                    <a:pt x="2252" y="70"/>
                  </a:lnTo>
                  <a:lnTo>
                    <a:pt x="2272" y="47"/>
                  </a:lnTo>
                  <a:lnTo>
                    <a:pt x="2295" y="28"/>
                  </a:lnTo>
                  <a:lnTo>
                    <a:pt x="2321" y="13"/>
                  </a:lnTo>
                  <a:lnTo>
                    <a:pt x="2351" y="3"/>
                  </a:lnTo>
                  <a:lnTo>
                    <a:pt x="2383" y="0"/>
                  </a:lnTo>
                  <a:close/>
                  <a:moveTo>
                    <a:pt x="810" y="0"/>
                  </a:moveTo>
                  <a:lnTo>
                    <a:pt x="841" y="3"/>
                  </a:lnTo>
                  <a:lnTo>
                    <a:pt x="872" y="13"/>
                  </a:lnTo>
                  <a:lnTo>
                    <a:pt x="898" y="28"/>
                  </a:lnTo>
                  <a:lnTo>
                    <a:pt x="921" y="47"/>
                  </a:lnTo>
                  <a:lnTo>
                    <a:pt x="940" y="70"/>
                  </a:lnTo>
                  <a:lnTo>
                    <a:pt x="955" y="97"/>
                  </a:lnTo>
                  <a:lnTo>
                    <a:pt x="965" y="127"/>
                  </a:lnTo>
                  <a:lnTo>
                    <a:pt x="967" y="158"/>
                  </a:lnTo>
                  <a:lnTo>
                    <a:pt x="965" y="190"/>
                  </a:lnTo>
                  <a:lnTo>
                    <a:pt x="955" y="220"/>
                  </a:lnTo>
                  <a:lnTo>
                    <a:pt x="940" y="247"/>
                  </a:lnTo>
                  <a:lnTo>
                    <a:pt x="921" y="269"/>
                  </a:lnTo>
                  <a:lnTo>
                    <a:pt x="898" y="289"/>
                  </a:lnTo>
                  <a:lnTo>
                    <a:pt x="872" y="303"/>
                  </a:lnTo>
                  <a:lnTo>
                    <a:pt x="841" y="313"/>
                  </a:lnTo>
                  <a:lnTo>
                    <a:pt x="810" y="315"/>
                  </a:lnTo>
                  <a:lnTo>
                    <a:pt x="778" y="313"/>
                  </a:lnTo>
                  <a:lnTo>
                    <a:pt x="748" y="303"/>
                  </a:lnTo>
                  <a:lnTo>
                    <a:pt x="722" y="289"/>
                  </a:lnTo>
                  <a:lnTo>
                    <a:pt x="699" y="269"/>
                  </a:lnTo>
                  <a:lnTo>
                    <a:pt x="679" y="247"/>
                  </a:lnTo>
                  <a:lnTo>
                    <a:pt x="665" y="220"/>
                  </a:lnTo>
                  <a:lnTo>
                    <a:pt x="655" y="190"/>
                  </a:lnTo>
                  <a:lnTo>
                    <a:pt x="653" y="158"/>
                  </a:lnTo>
                  <a:lnTo>
                    <a:pt x="655" y="127"/>
                  </a:lnTo>
                  <a:lnTo>
                    <a:pt x="665" y="97"/>
                  </a:lnTo>
                  <a:lnTo>
                    <a:pt x="679" y="70"/>
                  </a:lnTo>
                  <a:lnTo>
                    <a:pt x="699" y="47"/>
                  </a:lnTo>
                  <a:lnTo>
                    <a:pt x="722" y="28"/>
                  </a:lnTo>
                  <a:lnTo>
                    <a:pt x="748" y="13"/>
                  </a:lnTo>
                  <a:lnTo>
                    <a:pt x="778" y="3"/>
                  </a:lnTo>
                  <a:lnTo>
                    <a:pt x="810"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57" name="Freeform 56"/>
            <p:cNvSpPr>
              <a:spLocks noEditPoints="1"/>
            </p:cNvSpPr>
            <p:nvPr/>
          </p:nvSpPr>
          <p:spPr bwMode="auto">
            <a:xfrm>
              <a:off x="17005982" y="2204030"/>
              <a:ext cx="495300" cy="376238"/>
            </a:xfrm>
            <a:custGeom>
              <a:avLst/>
              <a:gdLst>
                <a:gd name="T0" fmla="*/ 343 w 1562"/>
                <a:gd name="T1" fmla="*/ 1182 h 1182"/>
                <a:gd name="T2" fmla="*/ 900 w 1562"/>
                <a:gd name="T3" fmla="*/ 914 h 1182"/>
                <a:gd name="T4" fmla="*/ 861 w 1562"/>
                <a:gd name="T5" fmla="*/ 971 h 1182"/>
                <a:gd name="T6" fmla="*/ 824 w 1562"/>
                <a:gd name="T7" fmla="*/ 914 h 1182"/>
                <a:gd name="T8" fmla="*/ 764 w 1562"/>
                <a:gd name="T9" fmla="*/ 745 h 1182"/>
                <a:gd name="T10" fmla="*/ 778 w 1562"/>
                <a:gd name="T11" fmla="*/ 811 h 1182"/>
                <a:gd name="T12" fmla="*/ 710 w 1562"/>
                <a:gd name="T13" fmla="*/ 798 h 1182"/>
                <a:gd name="T14" fmla="*/ 749 w 1562"/>
                <a:gd name="T15" fmla="*/ 741 h 1182"/>
                <a:gd name="T16" fmla="*/ 1265 w 1562"/>
                <a:gd name="T17" fmla="*/ 370 h 1182"/>
                <a:gd name="T18" fmla="*/ 1208 w 1562"/>
                <a:gd name="T19" fmla="*/ 407 h 1182"/>
                <a:gd name="T20" fmla="*/ 1195 w 1562"/>
                <a:gd name="T21" fmla="*/ 341 h 1182"/>
                <a:gd name="T22" fmla="*/ 1367 w 1562"/>
                <a:gd name="T23" fmla="*/ 208 h 1182"/>
                <a:gd name="T24" fmla="*/ 1353 w 1562"/>
                <a:gd name="T25" fmla="*/ 274 h 1182"/>
                <a:gd name="T26" fmla="*/ 1296 w 1562"/>
                <a:gd name="T27" fmla="*/ 237 h 1182"/>
                <a:gd name="T28" fmla="*/ 1041 w 1562"/>
                <a:gd name="T29" fmla="*/ 180 h 1182"/>
                <a:gd name="T30" fmla="*/ 1121 w 1562"/>
                <a:gd name="T31" fmla="*/ 242 h 1182"/>
                <a:gd name="T32" fmla="*/ 1082 w 1562"/>
                <a:gd name="T33" fmla="*/ 335 h 1182"/>
                <a:gd name="T34" fmla="*/ 982 w 1562"/>
                <a:gd name="T35" fmla="*/ 322 h 1182"/>
                <a:gd name="T36" fmla="*/ 969 w 1562"/>
                <a:gd name="T37" fmla="*/ 221 h 1182"/>
                <a:gd name="T38" fmla="*/ 0 w 1562"/>
                <a:gd name="T39" fmla="*/ 0 h 1182"/>
                <a:gd name="T40" fmla="*/ 1463 w 1562"/>
                <a:gd name="T41" fmla="*/ 293 h 1182"/>
                <a:gd name="T42" fmla="*/ 259 w 1562"/>
                <a:gd name="T43" fmla="*/ 158 h 1182"/>
                <a:gd name="T44" fmla="*/ 344 w 1562"/>
                <a:gd name="T45" fmla="*/ 215 h 1182"/>
                <a:gd name="T46" fmla="*/ 492 w 1562"/>
                <a:gd name="T47" fmla="*/ 255 h 1182"/>
                <a:gd name="T48" fmla="*/ 578 w 1562"/>
                <a:gd name="T49" fmla="*/ 329 h 1182"/>
                <a:gd name="T50" fmla="*/ 650 w 1562"/>
                <a:gd name="T51" fmla="*/ 388 h 1182"/>
                <a:gd name="T52" fmla="*/ 728 w 1562"/>
                <a:gd name="T53" fmla="*/ 369 h 1182"/>
                <a:gd name="T54" fmla="*/ 761 w 1562"/>
                <a:gd name="T55" fmla="*/ 316 h 1182"/>
                <a:gd name="T56" fmla="*/ 824 w 1562"/>
                <a:gd name="T57" fmla="*/ 301 h 1182"/>
                <a:gd name="T58" fmla="*/ 850 w 1562"/>
                <a:gd name="T59" fmla="*/ 357 h 1182"/>
                <a:gd name="T60" fmla="*/ 873 w 1562"/>
                <a:gd name="T61" fmla="*/ 400 h 1182"/>
                <a:gd name="T62" fmla="*/ 904 w 1562"/>
                <a:gd name="T63" fmla="*/ 502 h 1182"/>
                <a:gd name="T64" fmla="*/ 929 w 1562"/>
                <a:gd name="T65" fmla="*/ 563 h 1182"/>
                <a:gd name="T66" fmla="*/ 978 w 1562"/>
                <a:gd name="T67" fmla="*/ 556 h 1182"/>
                <a:gd name="T68" fmla="*/ 1075 w 1562"/>
                <a:gd name="T69" fmla="*/ 553 h 1182"/>
                <a:gd name="T70" fmla="*/ 1130 w 1562"/>
                <a:gd name="T71" fmla="*/ 631 h 1182"/>
                <a:gd name="T72" fmla="*/ 1211 w 1562"/>
                <a:gd name="T73" fmla="*/ 573 h 1182"/>
                <a:gd name="T74" fmla="*/ 1306 w 1562"/>
                <a:gd name="T75" fmla="*/ 534 h 1182"/>
                <a:gd name="T76" fmla="*/ 1334 w 1562"/>
                <a:gd name="T77" fmla="*/ 647 h 1182"/>
                <a:gd name="T78" fmla="*/ 1218 w 1562"/>
                <a:gd name="T79" fmla="*/ 728 h 1182"/>
                <a:gd name="T80" fmla="*/ 1179 w 1562"/>
                <a:gd name="T81" fmla="*/ 739 h 1182"/>
                <a:gd name="T82" fmla="*/ 1141 w 1562"/>
                <a:gd name="T83" fmla="*/ 710 h 1182"/>
                <a:gd name="T84" fmla="*/ 1040 w 1562"/>
                <a:gd name="T85" fmla="*/ 732 h 1182"/>
                <a:gd name="T86" fmla="*/ 983 w 1562"/>
                <a:gd name="T87" fmla="*/ 804 h 1182"/>
                <a:gd name="T88" fmla="*/ 937 w 1562"/>
                <a:gd name="T89" fmla="*/ 810 h 1182"/>
                <a:gd name="T90" fmla="*/ 908 w 1562"/>
                <a:gd name="T91" fmla="*/ 770 h 1182"/>
                <a:gd name="T92" fmla="*/ 810 w 1562"/>
                <a:gd name="T93" fmla="*/ 611 h 1182"/>
                <a:gd name="T94" fmla="*/ 767 w 1562"/>
                <a:gd name="T95" fmla="*/ 556 h 1182"/>
                <a:gd name="T96" fmla="*/ 744 w 1562"/>
                <a:gd name="T97" fmla="*/ 509 h 1182"/>
                <a:gd name="T98" fmla="*/ 633 w 1562"/>
                <a:gd name="T99" fmla="*/ 490 h 1182"/>
                <a:gd name="T100" fmla="*/ 543 w 1562"/>
                <a:gd name="T101" fmla="*/ 452 h 1182"/>
                <a:gd name="T102" fmla="*/ 485 w 1562"/>
                <a:gd name="T103" fmla="*/ 372 h 1182"/>
                <a:gd name="T104" fmla="*/ 419 w 1562"/>
                <a:gd name="T105" fmla="*/ 418 h 1182"/>
                <a:gd name="T106" fmla="*/ 336 w 1562"/>
                <a:gd name="T107" fmla="*/ 476 h 1182"/>
                <a:gd name="T108" fmla="*/ 277 w 1562"/>
                <a:gd name="T109" fmla="*/ 455 h 1182"/>
                <a:gd name="T110" fmla="*/ 324 w 1562"/>
                <a:gd name="T111" fmla="*/ 399 h 1182"/>
                <a:gd name="T112" fmla="*/ 333 w 1562"/>
                <a:gd name="T113" fmla="*/ 300 h 1182"/>
                <a:gd name="T114" fmla="*/ 252 w 1562"/>
                <a:gd name="T115" fmla="*/ 284 h 1182"/>
                <a:gd name="T116" fmla="*/ 160 w 1562"/>
                <a:gd name="T117" fmla="*/ 219 h 1182"/>
                <a:gd name="T118" fmla="*/ 130 w 1562"/>
                <a:gd name="T119" fmla="*/ 137 h 1182"/>
                <a:gd name="T120" fmla="*/ 99 w 1562"/>
                <a:gd name="T121" fmla="*/ 98 h 1182"/>
                <a:gd name="T122" fmla="*/ 0 w 1562"/>
                <a:gd name="T123" fmla="*/ 26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62" h="1182">
                  <a:moveTo>
                    <a:pt x="343" y="1035"/>
                  </a:moveTo>
                  <a:lnTo>
                    <a:pt x="1174" y="1035"/>
                  </a:lnTo>
                  <a:lnTo>
                    <a:pt x="1174" y="1108"/>
                  </a:lnTo>
                  <a:lnTo>
                    <a:pt x="1177" y="1182"/>
                  </a:lnTo>
                  <a:lnTo>
                    <a:pt x="343" y="1182"/>
                  </a:lnTo>
                  <a:lnTo>
                    <a:pt x="343" y="1035"/>
                  </a:lnTo>
                  <a:close/>
                  <a:moveTo>
                    <a:pt x="861" y="889"/>
                  </a:moveTo>
                  <a:lnTo>
                    <a:pt x="878" y="892"/>
                  </a:lnTo>
                  <a:lnTo>
                    <a:pt x="890" y="901"/>
                  </a:lnTo>
                  <a:lnTo>
                    <a:pt x="900" y="914"/>
                  </a:lnTo>
                  <a:lnTo>
                    <a:pt x="902" y="930"/>
                  </a:lnTo>
                  <a:lnTo>
                    <a:pt x="900" y="946"/>
                  </a:lnTo>
                  <a:lnTo>
                    <a:pt x="890" y="959"/>
                  </a:lnTo>
                  <a:lnTo>
                    <a:pt x="878" y="968"/>
                  </a:lnTo>
                  <a:lnTo>
                    <a:pt x="861" y="971"/>
                  </a:lnTo>
                  <a:lnTo>
                    <a:pt x="845" y="968"/>
                  </a:lnTo>
                  <a:lnTo>
                    <a:pt x="832" y="959"/>
                  </a:lnTo>
                  <a:lnTo>
                    <a:pt x="824" y="946"/>
                  </a:lnTo>
                  <a:lnTo>
                    <a:pt x="820" y="930"/>
                  </a:lnTo>
                  <a:lnTo>
                    <a:pt x="824" y="914"/>
                  </a:lnTo>
                  <a:lnTo>
                    <a:pt x="832" y="901"/>
                  </a:lnTo>
                  <a:lnTo>
                    <a:pt x="845" y="892"/>
                  </a:lnTo>
                  <a:lnTo>
                    <a:pt x="861" y="889"/>
                  </a:lnTo>
                  <a:close/>
                  <a:moveTo>
                    <a:pt x="749" y="741"/>
                  </a:moveTo>
                  <a:lnTo>
                    <a:pt x="764" y="745"/>
                  </a:lnTo>
                  <a:lnTo>
                    <a:pt x="778" y="753"/>
                  </a:lnTo>
                  <a:lnTo>
                    <a:pt x="786" y="767"/>
                  </a:lnTo>
                  <a:lnTo>
                    <a:pt x="790" y="782"/>
                  </a:lnTo>
                  <a:lnTo>
                    <a:pt x="786" y="798"/>
                  </a:lnTo>
                  <a:lnTo>
                    <a:pt x="778" y="811"/>
                  </a:lnTo>
                  <a:lnTo>
                    <a:pt x="764" y="820"/>
                  </a:lnTo>
                  <a:lnTo>
                    <a:pt x="749" y="823"/>
                  </a:lnTo>
                  <a:lnTo>
                    <a:pt x="733" y="820"/>
                  </a:lnTo>
                  <a:lnTo>
                    <a:pt x="720" y="811"/>
                  </a:lnTo>
                  <a:lnTo>
                    <a:pt x="710" y="798"/>
                  </a:lnTo>
                  <a:lnTo>
                    <a:pt x="708" y="782"/>
                  </a:lnTo>
                  <a:lnTo>
                    <a:pt x="710" y="767"/>
                  </a:lnTo>
                  <a:lnTo>
                    <a:pt x="720" y="753"/>
                  </a:lnTo>
                  <a:lnTo>
                    <a:pt x="733" y="745"/>
                  </a:lnTo>
                  <a:lnTo>
                    <a:pt x="749" y="741"/>
                  </a:lnTo>
                  <a:close/>
                  <a:moveTo>
                    <a:pt x="1224" y="329"/>
                  </a:moveTo>
                  <a:lnTo>
                    <a:pt x="1240" y="331"/>
                  </a:lnTo>
                  <a:lnTo>
                    <a:pt x="1253" y="341"/>
                  </a:lnTo>
                  <a:lnTo>
                    <a:pt x="1261" y="353"/>
                  </a:lnTo>
                  <a:lnTo>
                    <a:pt x="1265" y="370"/>
                  </a:lnTo>
                  <a:lnTo>
                    <a:pt x="1261" y="386"/>
                  </a:lnTo>
                  <a:lnTo>
                    <a:pt x="1253" y="399"/>
                  </a:lnTo>
                  <a:lnTo>
                    <a:pt x="1240" y="407"/>
                  </a:lnTo>
                  <a:lnTo>
                    <a:pt x="1224" y="411"/>
                  </a:lnTo>
                  <a:lnTo>
                    <a:pt x="1208" y="407"/>
                  </a:lnTo>
                  <a:lnTo>
                    <a:pt x="1195" y="399"/>
                  </a:lnTo>
                  <a:lnTo>
                    <a:pt x="1186" y="386"/>
                  </a:lnTo>
                  <a:lnTo>
                    <a:pt x="1183" y="370"/>
                  </a:lnTo>
                  <a:lnTo>
                    <a:pt x="1186" y="353"/>
                  </a:lnTo>
                  <a:lnTo>
                    <a:pt x="1195" y="341"/>
                  </a:lnTo>
                  <a:lnTo>
                    <a:pt x="1208" y="331"/>
                  </a:lnTo>
                  <a:lnTo>
                    <a:pt x="1224" y="329"/>
                  </a:lnTo>
                  <a:close/>
                  <a:moveTo>
                    <a:pt x="1338" y="196"/>
                  </a:moveTo>
                  <a:lnTo>
                    <a:pt x="1353" y="198"/>
                  </a:lnTo>
                  <a:lnTo>
                    <a:pt x="1367" y="208"/>
                  </a:lnTo>
                  <a:lnTo>
                    <a:pt x="1375" y="220"/>
                  </a:lnTo>
                  <a:lnTo>
                    <a:pt x="1379" y="237"/>
                  </a:lnTo>
                  <a:lnTo>
                    <a:pt x="1375" y="253"/>
                  </a:lnTo>
                  <a:lnTo>
                    <a:pt x="1367" y="266"/>
                  </a:lnTo>
                  <a:lnTo>
                    <a:pt x="1353" y="274"/>
                  </a:lnTo>
                  <a:lnTo>
                    <a:pt x="1338" y="278"/>
                  </a:lnTo>
                  <a:lnTo>
                    <a:pt x="1322" y="274"/>
                  </a:lnTo>
                  <a:lnTo>
                    <a:pt x="1309" y="266"/>
                  </a:lnTo>
                  <a:lnTo>
                    <a:pt x="1299" y="253"/>
                  </a:lnTo>
                  <a:lnTo>
                    <a:pt x="1296" y="237"/>
                  </a:lnTo>
                  <a:lnTo>
                    <a:pt x="1299" y="220"/>
                  </a:lnTo>
                  <a:lnTo>
                    <a:pt x="1309" y="208"/>
                  </a:lnTo>
                  <a:lnTo>
                    <a:pt x="1322" y="198"/>
                  </a:lnTo>
                  <a:lnTo>
                    <a:pt x="1338" y="196"/>
                  </a:lnTo>
                  <a:close/>
                  <a:moveTo>
                    <a:pt x="1041" y="180"/>
                  </a:moveTo>
                  <a:lnTo>
                    <a:pt x="1063" y="184"/>
                  </a:lnTo>
                  <a:lnTo>
                    <a:pt x="1082" y="192"/>
                  </a:lnTo>
                  <a:lnTo>
                    <a:pt x="1099" y="204"/>
                  </a:lnTo>
                  <a:lnTo>
                    <a:pt x="1113" y="221"/>
                  </a:lnTo>
                  <a:lnTo>
                    <a:pt x="1121" y="242"/>
                  </a:lnTo>
                  <a:lnTo>
                    <a:pt x="1124" y="264"/>
                  </a:lnTo>
                  <a:lnTo>
                    <a:pt x="1121" y="285"/>
                  </a:lnTo>
                  <a:lnTo>
                    <a:pt x="1113" y="306"/>
                  </a:lnTo>
                  <a:lnTo>
                    <a:pt x="1099" y="322"/>
                  </a:lnTo>
                  <a:lnTo>
                    <a:pt x="1082" y="335"/>
                  </a:lnTo>
                  <a:lnTo>
                    <a:pt x="1063" y="343"/>
                  </a:lnTo>
                  <a:lnTo>
                    <a:pt x="1041" y="347"/>
                  </a:lnTo>
                  <a:lnTo>
                    <a:pt x="1018" y="343"/>
                  </a:lnTo>
                  <a:lnTo>
                    <a:pt x="999" y="335"/>
                  </a:lnTo>
                  <a:lnTo>
                    <a:pt x="982" y="322"/>
                  </a:lnTo>
                  <a:lnTo>
                    <a:pt x="969" y="306"/>
                  </a:lnTo>
                  <a:lnTo>
                    <a:pt x="960" y="285"/>
                  </a:lnTo>
                  <a:lnTo>
                    <a:pt x="958" y="264"/>
                  </a:lnTo>
                  <a:lnTo>
                    <a:pt x="960" y="242"/>
                  </a:lnTo>
                  <a:lnTo>
                    <a:pt x="969" y="221"/>
                  </a:lnTo>
                  <a:lnTo>
                    <a:pt x="982" y="204"/>
                  </a:lnTo>
                  <a:lnTo>
                    <a:pt x="999" y="192"/>
                  </a:lnTo>
                  <a:lnTo>
                    <a:pt x="1018" y="184"/>
                  </a:lnTo>
                  <a:lnTo>
                    <a:pt x="1041" y="180"/>
                  </a:lnTo>
                  <a:close/>
                  <a:moveTo>
                    <a:pt x="0" y="0"/>
                  </a:moveTo>
                  <a:lnTo>
                    <a:pt x="1562" y="0"/>
                  </a:lnTo>
                  <a:lnTo>
                    <a:pt x="1562" y="265"/>
                  </a:lnTo>
                  <a:lnTo>
                    <a:pt x="1527" y="270"/>
                  </a:lnTo>
                  <a:lnTo>
                    <a:pt x="1495" y="279"/>
                  </a:lnTo>
                  <a:lnTo>
                    <a:pt x="1463" y="293"/>
                  </a:lnTo>
                  <a:lnTo>
                    <a:pt x="1463" y="98"/>
                  </a:lnTo>
                  <a:lnTo>
                    <a:pt x="239" y="98"/>
                  </a:lnTo>
                  <a:lnTo>
                    <a:pt x="247" y="121"/>
                  </a:lnTo>
                  <a:lnTo>
                    <a:pt x="253" y="140"/>
                  </a:lnTo>
                  <a:lnTo>
                    <a:pt x="259" y="158"/>
                  </a:lnTo>
                  <a:lnTo>
                    <a:pt x="265" y="173"/>
                  </a:lnTo>
                  <a:lnTo>
                    <a:pt x="274" y="184"/>
                  </a:lnTo>
                  <a:lnTo>
                    <a:pt x="287" y="195"/>
                  </a:lnTo>
                  <a:lnTo>
                    <a:pt x="304" y="202"/>
                  </a:lnTo>
                  <a:lnTo>
                    <a:pt x="344" y="215"/>
                  </a:lnTo>
                  <a:lnTo>
                    <a:pt x="384" y="226"/>
                  </a:lnTo>
                  <a:lnTo>
                    <a:pt x="422" y="236"/>
                  </a:lnTo>
                  <a:lnTo>
                    <a:pt x="451" y="243"/>
                  </a:lnTo>
                  <a:lnTo>
                    <a:pt x="473" y="249"/>
                  </a:lnTo>
                  <a:lnTo>
                    <a:pt x="492" y="255"/>
                  </a:lnTo>
                  <a:lnTo>
                    <a:pt x="512" y="262"/>
                  </a:lnTo>
                  <a:lnTo>
                    <a:pt x="530" y="273"/>
                  </a:lnTo>
                  <a:lnTo>
                    <a:pt x="548" y="288"/>
                  </a:lnTo>
                  <a:lnTo>
                    <a:pt x="564" y="308"/>
                  </a:lnTo>
                  <a:lnTo>
                    <a:pt x="578" y="329"/>
                  </a:lnTo>
                  <a:lnTo>
                    <a:pt x="590" y="346"/>
                  </a:lnTo>
                  <a:lnTo>
                    <a:pt x="602" y="359"/>
                  </a:lnTo>
                  <a:lnTo>
                    <a:pt x="615" y="369"/>
                  </a:lnTo>
                  <a:lnTo>
                    <a:pt x="629" y="378"/>
                  </a:lnTo>
                  <a:lnTo>
                    <a:pt x="650" y="388"/>
                  </a:lnTo>
                  <a:lnTo>
                    <a:pt x="668" y="395"/>
                  </a:lnTo>
                  <a:lnTo>
                    <a:pt x="685" y="397"/>
                  </a:lnTo>
                  <a:lnTo>
                    <a:pt x="706" y="393"/>
                  </a:lnTo>
                  <a:lnTo>
                    <a:pt x="720" y="382"/>
                  </a:lnTo>
                  <a:lnTo>
                    <a:pt x="728" y="369"/>
                  </a:lnTo>
                  <a:lnTo>
                    <a:pt x="735" y="352"/>
                  </a:lnTo>
                  <a:lnTo>
                    <a:pt x="740" y="340"/>
                  </a:lnTo>
                  <a:lnTo>
                    <a:pt x="746" y="329"/>
                  </a:lnTo>
                  <a:lnTo>
                    <a:pt x="752" y="322"/>
                  </a:lnTo>
                  <a:lnTo>
                    <a:pt x="761" y="316"/>
                  </a:lnTo>
                  <a:lnTo>
                    <a:pt x="773" y="307"/>
                  </a:lnTo>
                  <a:lnTo>
                    <a:pt x="787" y="299"/>
                  </a:lnTo>
                  <a:lnTo>
                    <a:pt x="803" y="295"/>
                  </a:lnTo>
                  <a:lnTo>
                    <a:pt x="814" y="296"/>
                  </a:lnTo>
                  <a:lnTo>
                    <a:pt x="824" y="301"/>
                  </a:lnTo>
                  <a:lnTo>
                    <a:pt x="835" y="312"/>
                  </a:lnTo>
                  <a:lnTo>
                    <a:pt x="842" y="324"/>
                  </a:lnTo>
                  <a:lnTo>
                    <a:pt x="847" y="337"/>
                  </a:lnTo>
                  <a:lnTo>
                    <a:pt x="849" y="351"/>
                  </a:lnTo>
                  <a:lnTo>
                    <a:pt x="850" y="357"/>
                  </a:lnTo>
                  <a:lnTo>
                    <a:pt x="852" y="360"/>
                  </a:lnTo>
                  <a:lnTo>
                    <a:pt x="852" y="364"/>
                  </a:lnTo>
                  <a:lnTo>
                    <a:pt x="853" y="366"/>
                  </a:lnTo>
                  <a:lnTo>
                    <a:pt x="860" y="377"/>
                  </a:lnTo>
                  <a:lnTo>
                    <a:pt x="873" y="400"/>
                  </a:lnTo>
                  <a:lnTo>
                    <a:pt x="887" y="422"/>
                  </a:lnTo>
                  <a:lnTo>
                    <a:pt x="897" y="444"/>
                  </a:lnTo>
                  <a:lnTo>
                    <a:pt x="905" y="466"/>
                  </a:lnTo>
                  <a:lnTo>
                    <a:pt x="907" y="485"/>
                  </a:lnTo>
                  <a:lnTo>
                    <a:pt x="904" y="502"/>
                  </a:lnTo>
                  <a:lnTo>
                    <a:pt x="900" y="520"/>
                  </a:lnTo>
                  <a:lnTo>
                    <a:pt x="900" y="536"/>
                  </a:lnTo>
                  <a:lnTo>
                    <a:pt x="906" y="550"/>
                  </a:lnTo>
                  <a:lnTo>
                    <a:pt x="914" y="563"/>
                  </a:lnTo>
                  <a:lnTo>
                    <a:pt x="929" y="563"/>
                  </a:lnTo>
                  <a:lnTo>
                    <a:pt x="929" y="563"/>
                  </a:lnTo>
                  <a:lnTo>
                    <a:pt x="931" y="563"/>
                  </a:lnTo>
                  <a:lnTo>
                    <a:pt x="934" y="563"/>
                  </a:lnTo>
                  <a:lnTo>
                    <a:pt x="958" y="560"/>
                  </a:lnTo>
                  <a:lnTo>
                    <a:pt x="978" y="556"/>
                  </a:lnTo>
                  <a:lnTo>
                    <a:pt x="1003" y="550"/>
                  </a:lnTo>
                  <a:lnTo>
                    <a:pt x="1026" y="547"/>
                  </a:lnTo>
                  <a:lnTo>
                    <a:pt x="1045" y="544"/>
                  </a:lnTo>
                  <a:lnTo>
                    <a:pt x="1062" y="547"/>
                  </a:lnTo>
                  <a:lnTo>
                    <a:pt x="1075" y="553"/>
                  </a:lnTo>
                  <a:lnTo>
                    <a:pt x="1082" y="562"/>
                  </a:lnTo>
                  <a:lnTo>
                    <a:pt x="1095" y="585"/>
                  </a:lnTo>
                  <a:lnTo>
                    <a:pt x="1104" y="602"/>
                  </a:lnTo>
                  <a:lnTo>
                    <a:pt x="1114" y="614"/>
                  </a:lnTo>
                  <a:lnTo>
                    <a:pt x="1130" y="631"/>
                  </a:lnTo>
                  <a:lnTo>
                    <a:pt x="1149" y="619"/>
                  </a:lnTo>
                  <a:lnTo>
                    <a:pt x="1161" y="611"/>
                  </a:lnTo>
                  <a:lnTo>
                    <a:pt x="1174" y="601"/>
                  </a:lnTo>
                  <a:lnTo>
                    <a:pt x="1188" y="590"/>
                  </a:lnTo>
                  <a:lnTo>
                    <a:pt x="1211" y="573"/>
                  </a:lnTo>
                  <a:lnTo>
                    <a:pt x="1232" y="557"/>
                  </a:lnTo>
                  <a:lnTo>
                    <a:pt x="1253" y="545"/>
                  </a:lnTo>
                  <a:lnTo>
                    <a:pt x="1272" y="538"/>
                  </a:lnTo>
                  <a:lnTo>
                    <a:pt x="1300" y="534"/>
                  </a:lnTo>
                  <a:lnTo>
                    <a:pt x="1306" y="534"/>
                  </a:lnTo>
                  <a:lnTo>
                    <a:pt x="1312" y="536"/>
                  </a:lnTo>
                  <a:lnTo>
                    <a:pt x="1312" y="539"/>
                  </a:lnTo>
                  <a:lnTo>
                    <a:pt x="1315" y="577"/>
                  </a:lnTo>
                  <a:lnTo>
                    <a:pt x="1322" y="613"/>
                  </a:lnTo>
                  <a:lnTo>
                    <a:pt x="1334" y="647"/>
                  </a:lnTo>
                  <a:lnTo>
                    <a:pt x="1303" y="660"/>
                  </a:lnTo>
                  <a:lnTo>
                    <a:pt x="1274" y="677"/>
                  </a:lnTo>
                  <a:lnTo>
                    <a:pt x="1248" y="700"/>
                  </a:lnTo>
                  <a:lnTo>
                    <a:pt x="1225" y="725"/>
                  </a:lnTo>
                  <a:lnTo>
                    <a:pt x="1218" y="728"/>
                  </a:lnTo>
                  <a:lnTo>
                    <a:pt x="1212" y="730"/>
                  </a:lnTo>
                  <a:lnTo>
                    <a:pt x="1207" y="733"/>
                  </a:lnTo>
                  <a:lnTo>
                    <a:pt x="1195" y="738"/>
                  </a:lnTo>
                  <a:lnTo>
                    <a:pt x="1185" y="740"/>
                  </a:lnTo>
                  <a:lnTo>
                    <a:pt x="1179" y="739"/>
                  </a:lnTo>
                  <a:lnTo>
                    <a:pt x="1173" y="736"/>
                  </a:lnTo>
                  <a:lnTo>
                    <a:pt x="1167" y="732"/>
                  </a:lnTo>
                  <a:lnTo>
                    <a:pt x="1159" y="722"/>
                  </a:lnTo>
                  <a:lnTo>
                    <a:pt x="1149" y="715"/>
                  </a:lnTo>
                  <a:lnTo>
                    <a:pt x="1141" y="710"/>
                  </a:lnTo>
                  <a:lnTo>
                    <a:pt x="1130" y="709"/>
                  </a:lnTo>
                  <a:lnTo>
                    <a:pt x="1101" y="710"/>
                  </a:lnTo>
                  <a:lnTo>
                    <a:pt x="1076" y="715"/>
                  </a:lnTo>
                  <a:lnTo>
                    <a:pt x="1056" y="722"/>
                  </a:lnTo>
                  <a:lnTo>
                    <a:pt x="1040" y="732"/>
                  </a:lnTo>
                  <a:lnTo>
                    <a:pt x="1029" y="746"/>
                  </a:lnTo>
                  <a:lnTo>
                    <a:pt x="1020" y="762"/>
                  </a:lnTo>
                  <a:lnTo>
                    <a:pt x="1008" y="777"/>
                  </a:lnTo>
                  <a:lnTo>
                    <a:pt x="995" y="792"/>
                  </a:lnTo>
                  <a:lnTo>
                    <a:pt x="983" y="804"/>
                  </a:lnTo>
                  <a:lnTo>
                    <a:pt x="969" y="813"/>
                  </a:lnTo>
                  <a:lnTo>
                    <a:pt x="954" y="815"/>
                  </a:lnTo>
                  <a:lnTo>
                    <a:pt x="948" y="815"/>
                  </a:lnTo>
                  <a:lnTo>
                    <a:pt x="943" y="813"/>
                  </a:lnTo>
                  <a:lnTo>
                    <a:pt x="937" y="810"/>
                  </a:lnTo>
                  <a:lnTo>
                    <a:pt x="925" y="803"/>
                  </a:lnTo>
                  <a:lnTo>
                    <a:pt x="917" y="793"/>
                  </a:lnTo>
                  <a:lnTo>
                    <a:pt x="912" y="785"/>
                  </a:lnTo>
                  <a:lnTo>
                    <a:pt x="910" y="777"/>
                  </a:lnTo>
                  <a:lnTo>
                    <a:pt x="908" y="770"/>
                  </a:lnTo>
                  <a:lnTo>
                    <a:pt x="908" y="762"/>
                  </a:lnTo>
                  <a:lnTo>
                    <a:pt x="916" y="695"/>
                  </a:lnTo>
                  <a:lnTo>
                    <a:pt x="837" y="641"/>
                  </a:lnTo>
                  <a:lnTo>
                    <a:pt x="815" y="617"/>
                  </a:lnTo>
                  <a:lnTo>
                    <a:pt x="810" y="611"/>
                  </a:lnTo>
                  <a:lnTo>
                    <a:pt x="804" y="605"/>
                  </a:lnTo>
                  <a:lnTo>
                    <a:pt x="800" y="599"/>
                  </a:lnTo>
                  <a:lnTo>
                    <a:pt x="786" y="585"/>
                  </a:lnTo>
                  <a:lnTo>
                    <a:pt x="775" y="571"/>
                  </a:lnTo>
                  <a:lnTo>
                    <a:pt x="767" y="556"/>
                  </a:lnTo>
                  <a:lnTo>
                    <a:pt x="764" y="540"/>
                  </a:lnTo>
                  <a:lnTo>
                    <a:pt x="764" y="538"/>
                  </a:lnTo>
                  <a:lnTo>
                    <a:pt x="763" y="533"/>
                  </a:lnTo>
                  <a:lnTo>
                    <a:pt x="755" y="520"/>
                  </a:lnTo>
                  <a:lnTo>
                    <a:pt x="744" y="509"/>
                  </a:lnTo>
                  <a:lnTo>
                    <a:pt x="731" y="502"/>
                  </a:lnTo>
                  <a:lnTo>
                    <a:pt x="719" y="498"/>
                  </a:lnTo>
                  <a:lnTo>
                    <a:pt x="709" y="497"/>
                  </a:lnTo>
                  <a:lnTo>
                    <a:pt x="670" y="495"/>
                  </a:lnTo>
                  <a:lnTo>
                    <a:pt x="633" y="490"/>
                  </a:lnTo>
                  <a:lnTo>
                    <a:pt x="598" y="481"/>
                  </a:lnTo>
                  <a:lnTo>
                    <a:pt x="586" y="478"/>
                  </a:lnTo>
                  <a:lnTo>
                    <a:pt x="567" y="470"/>
                  </a:lnTo>
                  <a:lnTo>
                    <a:pt x="553" y="462"/>
                  </a:lnTo>
                  <a:lnTo>
                    <a:pt x="543" y="452"/>
                  </a:lnTo>
                  <a:lnTo>
                    <a:pt x="529" y="432"/>
                  </a:lnTo>
                  <a:lnTo>
                    <a:pt x="518" y="415"/>
                  </a:lnTo>
                  <a:lnTo>
                    <a:pt x="509" y="399"/>
                  </a:lnTo>
                  <a:lnTo>
                    <a:pt x="500" y="386"/>
                  </a:lnTo>
                  <a:lnTo>
                    <a:pt x="485" y="372"/>
                  </a:lnTo>
                  <a:lnTo>
                    <a:pt x="462" y="354"/>
                  </a:lnTo>
                  <a:lnTo>
                    <a:pt x="445" y="378"/>
                  </a:lnTo>
                  <a:lnTo>
                    <a:pt x="438" y="389"/>
                  </a:lnTo>
                  <a:lnTo>
                    <a:pt x="431" y="400"/>
                  </a:lnTo>
                  <a:lnTo>
                    <a:pt x="419" y="418"/>
                  </a:lnTo>
                  <a:lnTo>
                    <a:pt x="405" y="436"/>
                  </a:lnTo>
                  <a:lnTo>
                    <a:pt x="388" y="453"/>
                  </a:lnTo>
                  <a:lnTo>
                    <a:pt x="373" y="464"/>
                  </a:lnTo>
                  <a:lnTo>
                    <a:pt x="355" y="472"/>
                  </a:lnTo>
                  <a:lnTo>
                    <a:pt x="336" y="476"/>
                  </a:lnTo>
                  <a:lnTo>
                    <a:pt x="317" y="480"/>
                  </a:lnTo>
                  <a:lnTo>
                    <a:pt x="299" y="484"/>
                  </a:lnTo>
                  <a:lnTo>
                    <a:pt x="292" y="484"/>
                  </a:lnTo>
                  <a:lnTo>
                    <a:pt x="286" y="485"/>
                  </a:lnTo>
                  <a:lnTo>
                    <a:pt x="277" y="455"/>
                  </a:lnTo>
                  <a:lnTo>
                    <a:pt x="266" y="424"/>
                  </a:lnTo>
                  <a:lnTo>
                    <a:pt x="283" y="422"/>
                  </a:lnTo>
                  <a:lnTo>
                    <a:pt x="299" y="417"/>
                  </a:lnTo>
                  <a:lnTo>
                    <a:pt x="312" y="410"/>
                  </a:lnTo>
                  <a:lnTo>
                    <a:pt x="324" y="399"/>
                  </a:lnTo>
                  <a:lnTo>
                    <a:pt x="334" y="386"/>
                  </a:lnTo>
                  <a:lnTo>
                    <a:pt x="344" y="371"/>
                  </a:lnTo>
                  <a:lnTo>
                    <a:pt x="351" y="357"/>
                  </a:lnTo>
                  <a:lnTo>
                    <a:pt x="380" y="305"/>
                  </a:lnTo>
                  <a:lnTo>
                    <a:pt x="333" y="300"/>
                  </a:lnTo>
                  <a:lnTo>
                    <a:pt x="326" y="300"/>
                  </a:lnTo>
                  <a:lnTo>
                    <a:pt x="312" y="297"/>
                  </a:lnTo>
                  <a:lnTo>
                    <a:pt x="294" y="295"/>
                  </a:lnTo>
                  <a:lnTo>
                    <a:pt x="274" y="290"/>
                  </a:lnTo>
                  <a:lnTo>
                    <a:pt x="252" y="284"/>
                  </a:lnTo>
                  <a:lnTo>
                    <a:pt x="229" y="277"/>
                  </a:lnTo>
                  <a:lnTo>
                    <a:pt x="207" y="266"/>
                  </a:lnTo>
                  <a:lnTo>
                    <a:pt x="188" y="253"/>
                  </a:lnTo>
                  <a:lnTo>
                    <a:pt x="171" y="237"/>
                  </a:lnTo>
                  <a:lnTo>
                    <a:pt x="160" y="219"/>
                  </a:lnTo>
                  <a:lnTo>
                    <a:pt x="150" y="195"/>
                  </a:lnTo>
                  <a:lnTo>
                    <a:pt x="144" y="174"/>
                  </a:lnTo>
                  <a:lnTo>
                    <a:pt x="139" y="157"/>
                  </a:lnTo>
                  <a:lnTo>
                    <a:pt x="136" y="148"/>
                  </a:lnTo>
                  <a:lnTo>
                    <a:pt x="130" y="137"/>
                  </a:lnTo>
                  <a:lnTo>
                    <a:pt x="121" y="126"/>
                  </a:lnTo>
                  <a:lnTo>
                    <a:pt x="114" y="115"/>
                  </a:lnTo>
                  <a:lnTo>
                    <a:pt x="107" y="106"/>
                  </a:lnTo>
                  <a:lnTo>
                    <a:pt x="101" y="100"/>
                  </a:lnTo>
                  <a:lnTo>
                    <a:pt x="99" y="98"/>
                  </a:lnTo>
                  <a:lnTo>
                    <a:pt x="99" y="277"/>
                  </a:lnTo>
                  <a:lnTo>
                    <a:pt x="58" y="266"/>
                  </a:lnTo>
                  <a:lnTo>
                    <a:pt x="15" y="264"/>
                  </a:lnTo>
                  <a:lnTo>
                    <a:pt x="8" y="264"/>
                  </a:lnTo>
                  <a:lnTo>
                    <a:pt x="0" y="264"/>
                  </a:lnTo>
                  <a:lnTo>
                    <a:pt x="0" y="0"/>
                  </a:lnTo>
                  <a:close/>
                </a:path>
              </a:pathLst>
            </a:custGeom>
            <a:solidFill>
              <a:srgbClr val="918C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58" name="Group 57"/>
          <p:cNvGrpSpPr>
            <a:grpSpLocks noChangeAspect="1"/>
          </p:cNvGrpSpPr>
          <p:nvPr/>
        </p:nvGrpSpPr>
        <p:grpSpPr>
          <a:xfrm>
            <a:off x="7224099" y="1886713"/>
            <a:ext cx="797956" cy="651959"/>
            <a:chOff x="12383184" y="2379853"/>
            <a:chExt cx="739841" cy="604476"/>
          </a:xfrm>
        </p:grpSpPr>
        <p:sp useBgFill="1">
          <p:nvSpPr>
            <p:cNvPr id="59" name="Freeform 79"/>
            <p:cNvSpPr>
              <a:spLocks/>
            </p:cNvSpPr>
            <p:nvPr/>
          </p:nvSpPr>
          <p:spPr bwMode="auto">
            <a:xfrm>
              <a:off x="12383184" y="2379853"/>
              <a:ext cx="739841" cy="604476"/>
            </a:xfrm>
            <a:custGeom>
              <a:avLst/>
              <a:gdLst>
                <a:gd name="T0" fmla="*/ 2925 w 3170"/>
                <a:gd name="T1" fmla="*/ 0 h 2592"/>
                <a:gd name="T2" fmla="*/ 3002 w 3170"/>
                <a:gd name="T3" fmla="*/ 12 h 2592"/>
                <a:gd name="T4" fmla="*/ 3070 w 3170"/>
                <a:gd name="T5" fmla="*/ 47 h 2592"/>
                <a:gd name="T6" fmla="*/ 3123 w 3170"/>
                <a:gd name="T7" fmla="*/ 100 h 2592"/>
                <a:gd name="T8" fmla="*/ 3157 w 3170"/>
                <a:gd name="T9" fmla="*/ 168 h 2592"/>
                <a:gd name="T10" fmla="*/ 3170 w 3170"/>
                <a:gd name="T11" fmla="*/ 245 h 2592"/>
                <a:gd name="T12" fmla="*/ 3166 w 3170"/>
                <a:gd name="T13" fmla="*/ 1940 h 2592"/>
                <a:gd name="T14" fmla="*/ 3142 w 3170"/>
                <a:gd name="T15" fmla="*/ 2013 h 2592"/>
                <a:gd name="T16" fmla="*/ 3098 w 3170"/>
                <a:gd name="T17" fmla="*/ 2073 h 2592"/>
                <a:gd name="T18" fmla="*/ 3037 w 3170"/>
                <a:gd name="T19" fmla="*/ 2118 h 2592"/>
                <a:gd name="T20" fmla="*/ 2965 w 3170"/>
                <a:gd name="T21" fmla="*/ 2142 h 2592"/>
                <a:gd name="T22" fmla="*/ 1400 w 3170"/>
                <a:gd name="T23" fmla="*/ 2146 h 2592"/>
                <a:gd name="T24" fmla="*/ 1392 w 3170"/>
                <a:gd name="T25" fmla="*/ 2145 h 2592"/>
                <a:gd name="T26" fmla="*/ 1389 w 3170"/>
                <a:gd name="T27" fmla="*/ 2387 h 2592"/>
                <a:gd name="T28" fmla="*/ 1365 w 3170"/>
                <a:gd name="T29" fmla="*/ 2460 h 2592"/>
                <a:gd name="T30" fmla="*/ 1320 w 3170"/>
                <a:gd name="T31" fmla="*/ 2521 h 2592"/>
                <a:gd name="T32" fmla="*/ 1260 w 3170"/>
                <a:gd name="T33" fmla="*/ 2566 h 2592"/>
                <a:gd name="T34" fmla="*/ 1186 w 3170"/>
                <a:gd name="T35" fmla="*/ 2590 h 2592"/>
                <a:gd name="T36" fmla="*/ 245 w 3170"/>
                <a:gd name="T37" fmla="*/ 2592 h 2592"/>
                <a:gd name="T38" fmla="*/ 168 w 3170"/>
                <a:gd name="T39" fmla="*/ 2580 h 2592"/>
                <a:gd name="T40" fmla="*/ 100 w 3170"/>
                <a:gd name="T41" fmla="*/ 2545 h 2592"/>
                <a:gd name="T42" fmla="*/ 47 w 3170"/>
                <a:gd name="T43" fmla="*/ 2492 h 2592"/>
                <a:gd name="T44" fmla="*/ 13 w 3170"/>
                <a:gd name="T45" fmla="*/ 2424 h 2592"/>
                <a:gd name="T46" fmla="*/ 0 w 3170"/>
                <a:gd name="T47" fmla="*/ 2347 h 2592"/>
                <a:gd name="T48" fmla="*/ 4 w 3170"/>
                <a:gd name="T49" fmla="*/ 652 h 2592"/>
                <a:gd name="T50" fmla="*/ 28 w 3170"/>
                <a:gd name="T51" fmla="*/ 579 h 2592"/>
                <a:gd name="T52" fmla="*/ 72 w 3170"/>
                <a:gd name="T53" fmla="*/ 519 h 2592"/>
                <a:gd name="T54" fmla="*/ 133 w 3170"/>
                <a:gd name="T55" fmla="*/ 474 h 2592"/>
                <a:gd name="T56" fmla="*/ 205 w 3170"/>
                <a:gd name="T57" fmla="*/ 450 h 2592"/>
                <a:gd name="T58" fmla="*/ 713 w 3170"/>
                <a:gd name="T59" fmla="*/ 446 h 2592"/>
                <a:gd name="T60" fmla="*/ 717 w 3170"/>
                <a:gd name="T61" fmla="*/ 205 h 2592"/>
                <a:gd name="T62" fmla="*/ 741 w 3170"/>
                <a:gd name="T63" fmla="*/ 133 h 2592"/>
                <a:gd name="T64" fmla="*/ 786 w 3170"/>
                <a:gd name="T65" fmla="*/ 71 h 2592"/>
                <a:gd name="T66" fmla="*/ 846 w 3170"/>
                <a:gd name="T67" fmla="*/ 26 h 2592"/>
                <a:gd name="T68" fmla="*/ 919 w 3170"/>
                <a:gd name="T69" fmla="*/ 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70" h="2592">
                  <a:moveTo>
                    <a:pt x="959" y="0"/>
                  </a:moveTo>
                  <a:lnTo>
                    <a:pt x="2925" y="0"/>
                  </a:lnTo>
                  <a:lnTo>
                    <a:pt x="2965" y="2"/>
                  </a:lnTo>
                  <a:lnTo>
                    <a:pt x="3002" y="12"/>
                  </a:lnTo>
                  <a:lnTo>
                    <a:pt x="3037" y="26"/>
                  </a:lnTo>
                  <a:lnTo>
                    <a:pt x="3070" y="47"/>
                  </a:lnTo>
                  <a:lnTo>
                    <a:pt x="3098" y="71"/>
                  </a:lnTo>
                  <a:lnTo>
                    <a:pt x="3123" y="100"/>
                  </a:lnTo>
                  <a:lnTo>
                    <a:pt x="3142" y="133"/>
                  </a:lnTo>
                  <a:lnTo>
                    <a:pt x="3157" y="168"/>
                  </a:lnTo>
                  <a:lnTo>
                    <a:pt x="3166" y="205"/>
                  </a:lnTo>
                  <a:lnTo>
                    <a:pt x="3170" y="245"/>
                  </a:lnTo>
                  <a:lnTo>
                    <a:pt x="3170" y="1901"/>
                  </a:lnTo>
                  <a:lnTo>
                    <a:pt x="3166" y="1940"/>
                  </a:lnTo>
                  <a:lnTo>
                    <a:pt x="3157" y="1978"/>
                  </a:lnTo>
                  <a:lnTo>
                    <a:pt x="3142" y="2013"/>
                  </a:lnTo>
                  <a:lnTo>
                    <a:pt x="3123" y="2046"/>
                  </a:lnTo>
                  <a:lnTo>
                    <a:pt x="3098" y="2073"/>
                  </a:lnTo>
                  <a:lnTo>
                    <a:pt x="3070" y="2099"/>
                  </a:lnTo>
                  <a:lnTo>
                    <a:pt x="3037" y="2118"/>
                  </a:lnTo>
                  <a:lnTo>
                    <a:pt x="3002" y="2134"/>
                  </a:lnTo>
                  <a:lnTo>
                    <a:pt x="2965" y="2142"/>
                  </a:lnTo>
                  <a:lnTo>
                    <a:pt x="2925" y="2146"/>
                  </a:lnTo>
                  <a:lnTo>
                    <a:pt x="1400" y="2146"/>
                  </a:lnTo>
                  <a:lnTo>
                    <a:pt x="1396" y="2146"/>
                  </a:lnTo>
                  <a:lnTo>
                    <a:pt x="1392" y="2145"/>
                  </a:lnTo>
                  <a:lnTo>
                    <a:pt x="1392" y="2347"/>
                  </a:lnTo>
                  <a:lnTo>
                    <a:pt x="1389" y="2387"/>
                  </a:lnTo>
                  <a:lnTo>
                    <a:pt x="1379" y="2424"/>
                  </a:lnTo>
                  <a:lnTo>
                    <a:pt x="1365" y="2460"/>
                  </a:lnTo>
                  <a:lnTo>
                    <a:pt x="1344" y="2492"/>
                  </a:lnTo>
                  <a:lnTo>
                    <a:pt x="1320" y="2521"/>
                  </a:lnTo>
                  <a:lnTo>
                    <a:pt x="1291" y="2545"/>
                  </a:lnTo>
                  <a:lnTo>
                    <a:pt x="1260" y="2566"/>
                  </a:lnTo>
                  <a:lnTo>
                    <a:pt x="1223" y="2580"/>
                  </a:lnTo>
                  <a:lnTo>
                    <a:pt x="1186" y="2590"/>
                  </a:lnTo>
                  <a:lnTo>
                    <a:pt x="1146" y="2592"/>
                  </a:lnTo>
                  <a:lnTo>
                    <a:pt x="245" y="2592"/>
                  </a:lnTo>
                  <a:lnTo>
                    <a:pt x="205" y="2590"/>
                  </a:lnTo>
                  <a:lnTo>
                    <a:pt x="168" y="2580"/>
                  </a:lnTo>
                  <a:lnTo>
                    <a:pt x="133" y="2566"/>
                  </a:lnTo>
                  <a:lnTo>
                    <a:pt x="100" y="2545"/>
                  </a:lnTo>
                  <a:lnTo>
                    <a:pt x="72" y="2521"/>
                  </a:lnTo>
                  <a:lnTo>
                    <a:pt x="47" y="2492"/>
                  </a:lnTo>
                  <a:lnTo>
                    <a:pt x="28" y="2460"/>
                  </a:lnTo>
                  <a:lnTo>
                    <a:pt x="13" y="2424"/>
                  </a:lnTo>
                  <a:lnTo>
                    <a:pt x="4" y="2387"/>
                  </a:lnTo>
                  <a:lnTo>
                    <a:pt x="0" y="2347"/>
                  </a:lnTo>
                  <a:lnTo>
                    <a:pt x="0" y="691"/>
                  </a:lnTo>
                  <a:lnTo>
                    <a:pt x="4" y="652"/>
                  </a:lnTo>
                  <a:lnTo>
                    <a:pt x="13" y="614"/>
                  </a:lnTo>
                  <a:lnTo>
                    <a:pt x="28" y="579"/>
                  </a:lnTo>
                  <a:lnTo>
                    <a:pt x="47" y="546"/>
                  </a:lnTo>
                  <a:lnTo>
                    <a:pt x="72" y="519"/>
                  </a:lnTo>
                  <a:lnTo>
                    <a:pt x="100" y="493"/>
                  </a:lnTo>
                  <a:lnTo>
                    <a:pt x="133" y="474"/>
                  </a:lnTo>
                  <a:lnTo>
                    <a:pt x="168" y="458"/>
                  </a:lnTo>
                  <a:lnTo>
                    <a:pt x="205" y="450"/>
                  </a:lnTo>
                  <a:lnTo>
                    <a:pt x="245" y="446"/>
                  </a:lnTo>
                  <a:lnTo>
                    <a:pt x="713" y="446"/>
                  </a:lnTo>
                  <a:lnTo>
                    <a:pt x="713" y="245"/>
                  </a:lnTo>
                  <a:lnTo>
                    <a:pt x="717" y="205"/>
                  </a:lnTo>
                  <a:lnTo>
                    <a:pt x="725" y="168"/>
                  </a:lnTo>
                  <a:lnTo>
                    <a:pt x="741" y="133"/>
                  </a:lnTo>
                  <a:lnTo>
                    <a:pt x="760" y="100"/>
                  </a:lnTo>
                  <a:lnTo>
                    <a:pt x="786" y="71"/>
                  </a:lnTo>
                  <a:lnTo>
                    <a:pt x="814" y="47"/>
                  </a:lnTo>
                  <a:lnTo>
                    <a:pt x="846" y="26"/>
                  </a:lnTo>
                  <a:lnTo>
                    <a:pt x="881" y="12"/>
                  </a:lnTo>
                  <a:lnTo>
                    <a:pt x="919" y="2"/>
                  </a:lnTo>
                  <a:lnTo>
                    <a:pt x="959" y="0"/>
                  </a:lnTo>
                  <a:close/>
                </a:path>
              </a:pathLst>
            </a:custGeom>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60" name="Freeform 80"/>
            <p:cNvSpPr>
              <a:spLocks noEditPoints="1"/>
            </p:cNvSpPr>
            <p:nvPr/>
          </p:nvSpPr>
          <p:spPr bwMode="auto">
            <a:xfrm>
              <a:off x="12411191" y="2511717"/>
              <a:ext cx="268397" cy="444605"/>
            </a:xfrm>
            <a:custGeom>
              <a:avLst/>
              <a:gdLst>
                <a:gd name="T0" fmla="*/ 549 w 1152"/>
                <a:gd name="T1" fmla="*/ 1607 h 1906"/>
                <a:gd name="T2" fmla="*/ 501 w 1152"/>
                <a:gd name="T3" fmla="*/ 1633 h 1906"/>
                <a:gd name="T4" fmla="*/ 475 w 1152"/>
                <a:gd name="T5" fmla="*/ 1680 h 1906"/>
                <a:gd name="T6" fmla="*/ 475 w 1152"/>
                <a:gd name="T7" fmla="*/ 1736 h 1906"/>
                <a:gd name="T8" fmla="*/ 501 w 1152"/>
                <a:gd name="T9" fmla="*/ 1782 h 1906"/>
                <a:gd name="T10" fmla="*/ 549 w 1152"/>
                <a:gd name="T11" fmla="*/ 1809 h 1906"/>
                <a:gd name="T12" fmla="*/ 601 w 1152"/>
                <a:gd name="T13" fmla="*/ 1810 h 1906"/>
                <a:gd name="T14" fmla="*/ 642 w 1152"/>
                <a:gd name="T15" fmla="*/ 1789 h 1906"/>
                <a:gd name="T16" fmla="*/ 671 w 1152"/>
                <a:gd name="T17" fmla="*/ 1754 h 1906"/>
                <a:gd name="T18" fmla="*/ 680 w 1152"/>
                <a:gd name="T19" fmla="*/ 1708 h 1906"/>
                <a:gd name="T20" fmla="*/ 667 w 1152"/>
                <a:gd name="T21" fmla="*/ 1655 h 1906"/>
                <a:gd name="T22" fmla="*/ 628 w 1152"/>
                <a:gd name="T23" fmla="*/ 1617 h 1906"/>
                <a:gd name="T24" fmla="*/ 576 w 1152"/>
                <a:gd name="T25" fmla="*/ 1603 h 1906"/>
                <a:gd name="T26" fmla="*/ 150 w 1152"/>
                <a:gd name="T27" fmla="*/ 1457 h 1906"/>
                <a:gd name="T28" fmla="*/ 1003 w 1152"/>
                <a:gd name="T29" fmla="*/ 215 h 1906"/>
                <a:gd name="T30" fmla="*/ 125 w 1152"/>
                <a:gd name="T31" fmla="*/ 0 h 1906"/>
                <a:gd name="T32" fmla="*/ 1055 w 1152"/>
                <a:gd name="T33" fmla="*/ 3 h 1906"/>
                <a:gd name="T34" fmla="*/ 1105 w 1152"/>
                <a:gd name="T35" fmla="*/ 28 h 1906"/>
                <a:gd name="T36" fmla="*/ 1140 w 1152"/>
                <a:gd name="T37" fmla="*/ 70 h 1906"/>
                <a:gd name="T38" fmla="*/ 1152 w 1152"/>
                <a:gd name="T39" fmla="*/ 125 h 1906"/>
                <a:gd name="T40" fmla="*/ 1149 w 1152"/>
                <a:gd name="T41" fmla="*/ 1810 h 1906"/>
                <a:gd name="T42" fmla="*/ 1125 w 1152"/>
                <a:gd name="T43" fmla="*/ 1859 h 1906"/>
                <a:gd name="T44" fmla="*/ 1082 w 1152"/>
                <a:gd name="T45" fmla="*/ 1894 h 1906"/>
                <a:gd name="T46" fmla="*/ 1026 w 1152"/>
                <a:gd name="T47" fmla="*/ 1906 h 1906"/>
                <a:gd name="T48" fmla="*/ 96 w 1152"/>
                <a:gd name="T49" fmla="*/ 1903 h 1906"/>
                <a:gd name="T50" fmla="*/ 47 w 1152"/>
                <a:gd name="T51" fmla="*/ 1879 h 1906"/>
                <a:gd name="T52" fmla="*/ 13 w 1152"/>
                <a:gd name="T53" fmla="*/ 1836 h 1906"/>
                <a:gd name="T54" fmla="*/ 0 w 1152"/>
                <a:gd name="T55" fmla="*/ 1781 h 1906"/>
                <a:gd name="T56" fmla="*/ 3 w 1152"/>
                <a:gd name="T57" fmla="*/ 96 h 1906"/>
                <a:gd name="T58" fmla="*/ 27 w 1152"/>
                <a:gd name="T59" fmla="*/ 47 h 1906"/>
                <a:gd name="T60" fmla="*/ 70 w 1152"/>
                <a:gd name="T61" fmla="*/ 13 h 1906"/>
                <a:gd name="T62" fmla="*/ 125 w 1152"/>
                <a:gd name="T63" fmla="*/ 0 h 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2" h="1906">
                  <a:moveTo>
                    <a:pt x="576" y="1603"/>
                  </a:moveTo>
                  <a:lnTo>
                    <a:pt x="549" y="1607"/>
                  </a:lnTo>
                  <a:lnTo>
                    <a:pt x="523" y="1617"/>
                  </a:lnTo>
                  <a:lnTo>
                    <a:pt x="501" y="1633"/>
                  </a:lnTo>
                  <a:lnTo>
                    <a:pt x="486" y="1655"/>
                  </a:lnTo>
                  <a:lnTo>
                    <a:pt x="475" y="1680"/>
                  </a:lnTo>
                  <a:lnTo>
                    <a:pt x="471" y="1708"/>
                  </a:lnTo>
                  <a:lnTo>
                    <a:pt x="475" y="1736"/>
                  </a:lnTo>
                  <a:lnTo>
                    <a:pt x="486" y="1760"/>
                  </a:lnTo>
                  <a:lnTo>
                    <a:pt x="501" y="1782"/>
                  </a:lnTo>
                  <a:lnTo>
                    <a:pt x="523" y="1798"/>
                  </a:lnTo>
                  <a:lnTo>
                    <a:pt x="549" y="1809"/>
                  </a:lnTo>
                  <a:lnTo>
                    <a:pt x="576" y="1812"/>
                  </a:lnTo>
                  <a:lnTo>
                    <a:pt x="601" y="1810"/>
                  </a:lnTo>
                  <a:lnTo>
                    <a:pt x="622" y="1801"/>
                  </a:lnTo>
                  <a:lnTo>
                    <a:pt x="642" y="1789"/>
                  </a:lnTo>
                  <a:lnTo>
                    <a:pt x="657" y="1773"/>
                  </a:lnTo>
                  <a:lnTo>
                    <a:pt x="671" y="1754"/>
                  </a:lnTo>
                  <a:lnTo>
                    <a:pt x="678" y="1731"/>
                  </a:lnTo>
                  <a:lnTo>
                    <a:pt x="680" y="1708"/>
                  </a:lnTo>
                  <a:lnTo>
                    <a:pt x="677" y="1680"/>
                  </a:lnTo>
                  <a:lnTo>
                    <a:pt x="667" y="1655"/>
                  </a:lnTo>
                  <a:lnTo>
                    <a:pt x="650" y="1633"/>
                  </a:lnTo>
                  <a:lnTo>
                    <a:pt x="628" y="1617"/>
                  </a:lnTo>
                  <a:lnTo>
                    <a:pt x="604" y="1607"/>
                  </a:lnTo>
                  <a:lnTo>
                    <a:pt x="576" y="1603"/>
                  </a:lnTo>
                  <a:close/>
                  <a:moveTo>
                    <a:pt x="150" y="215"/>
                  </a:moveTo>
                  <a:lnTo>
                    <a:pt x="150" y="1457"/>
                  </a:lnTo>
                  <a:lnTo>
                    <a:pt x="1003" y="1457"/>
                  </a:lnTo>
                  <a:lnTo>
                    <a:pt x="1003" y="215"/>
                  </a:lnTo>
                  <a:lnTo>
                    <a:pt x="150" y="215"/>
                  </a:lnTo>
                  <a:close/>
                  <a:moveTo>
                    <a:pt x="125" y="0"/>
                  </a:moveTo>
                  <a:lnTo>
                    <a:pt x="1026" y="0"/>
                  </a:lnTo>
                  <a:lnTo>
                    <a:pt x="1055" y="3"/>
                  </a:lnTo>
                  <a:lnTo>
                    <a:pt x="1082" y="13"/>
                  </a:lnTo>
                  <a:lnTo>
                    <a:pt x="1105" y="28"/>
                  </a:lnTo>
                  <a:lnTo>
                    <a:pt x="1125" y="47"/>
                  </a:lnTo>
                  <a:lnTo>
                    <a:pt x="1140" y="70"/>
                  </a:lnTo>
                  <a:lnTo>
                    <a:pt x="1149" y="96"/>
                  </a:lnTo>
                  <a:lnTo>
                    <a:pt x="1152" y="125"/>
                  </a:lnTo>
                  <a:lnTo>
                    <a:pt x="1152" y="1781"/>
                  </a:lnTo>
                  <a:lnTo>
                    <a:pt x="1149" y="1810"/>
                  </a:lnTo>
                  <a:lnTo>
                    <a:pt x="1140" y="1836"/>
                  </a:lnTo>
                  <a:lnTo>
                    <a:pt x="1125" y="1859"/>
                  </a:lnTo>
                  <a:lnTo>
                    <a:pt x="1105" y="1879"/>
                  </a:lnTo>
                  <a:lnTo>
                    <a:pt x="1082" y="1894"/>
                  </a:lnTo>
                  <a:lnTo>
                    <a:pt x="1055" y="1903"/>
                  </a:lnTo>
                  <a:lnTo>
                    <a:pt x="1026" y="1906"/>
                  </a:lnTo>
                  <a:lnTo>
                    <a:pt x="125" y="1906"/>
                  </a:lnTo>
                  <a:lnTo>
                    <a:pt x="96" y="1903"/>
                  </a:lnTo>
                  <a:lnTo>
                    <a:pt x="70" y="1894"/>
                  </a:lnTo>
                  <a:lnTo>
                    <a:pt x="47" y="1879"/>
                  </a:lnTo>
                  <a:lnTo>
                    <a:pt x="27" y="1859"/>
                  </a:lnTo>
                  <a:lnTo>
                    <a:pt x="13" y="1836"/>
                  </a:lnTo>
                  <a:lnTo>
                    <a:pt x="3" y="1810"/>
                  </a:lnTo>
                  <a:lnTo>
                    <a:pt x="0" y="1781"/>
                  </a:lnTo>
                  <a:lnTo>
                    <a:pt x="0" y="125"/>
                  </a:lnTo>
                  <a:lnTo>
                    <a:pt x="3" y="96"/>
                  </a:lnTo>
                  <a:lnTo>
                    <a:pt x="13" y="70"/>
                  </a:lnTo>
                  <a:lnTo>
                    <a:pt x="27" y="47"/>
                  </a:lnTo>
                  <a:lnTo>
                    <a:pt x="47" y="28"/>
                  </a:lnTo>
                  <a:lnTo>
                    <a:pt x="70" y="13"/>
                  </a:lnTo>
                  <a:lnTo>
                    <a:pt x="96" y="3"/>
                  </a:lnTo>
                  <a:lnTo>
                    <a:pt x="125"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61" name="Freeform 81"/>
            <p:cNvSpPr>
              <a:spLocks noEditPoints="1"/>
            </p:cNvSpPr>
            <p:nvPr/>
          </p:nvSpPr>
          <p:spPr bwMode="auto">
            <a:xfrm>
              <a:off x="12578064" y="2407860"/>
              <a:ext cx="516955" cy="444605"/>
            </a:xfrm>
            <a:custGeom>
              <a:avLst/>
              <a:gdLst>
                <a:gd name="T0" fmla="*/ 1404 w 2217"/>
                <a:gd name="T1" fmla="*/ 1581 h 1906"/>
                <a:gd name="T2" fmla="*/ 1363 w 2217"/>
                <a:gd name="T3" fmla="*/ 1600 h 1906"/>
                <a:gd name="T4" fmla="*/ 1334 w 2217"/>
                <a:gd name="T5" fmla="*/ 1637 h 1906"/>
                <a:gd name="T6" fmla="*/ 1324 w 2217"/>
                <a:gd name="T7" fmla="*/ 1683 h 1906"/>
                <a:gd name="T8" fmla="*/ 1337 w 2217"/>
                <a:gd name="T9" fmla="*/ 1736 h 1906"/>
                <a:gd name="T10" fmla="*/ 1375 w 2217"/>
                <a:gd name="T11" fmla="*/ 1773 h 1906"/>
                <a:gd name="T12" fmla="*/ 1428 w 2217"/>
                <a:gd name="T13" fmla="*/ 1788 h 1906"/>
                <a:gd name="T14" fmla="*/ 1481 w 2217"/>
                <a:gd name="T15" fmla="*/ 1773 h 1906"/>
                <a:gd name="T16" fmla="*/ 1519 w 2217"/>
                <a:gd name="T17" fmla="*/ 1736 h 1906"/>
                <a:gd name="T18" fmla="*/ 1533 w 2217"/>
                <a:gd name="T19" fmla="*/ 1683 h 1906"/>
                <a:gd name="T20" fmla="*/ 1522 w 2217"/>
                <a:gd name="T21" fmla="*/ 1642 h 1906"/>
                <a:gd name="T22" fmla="*/ 1493 w 2217"/>
                <a:gd name="T23" fmla="*/ 1604 h 1906"/>
                <a:gd name="T24" fmla="*/ 1452 w 2217"/>
                <a:gd name="T25" fmla="*/ 1581 h 1906"/>
                <a:gd name="T26" fmla="*/ 1109 w 2217"/>
                <a:gd name="T27" fmla="*/ 1577 h 1906"/>
                <a:gd name="T28" fmla="*/ 1063 w 2217"/>
                <a:gd name="T29" fmla="*/ 1588 h 1906"/>
                <a:gd name="T30" fmla="*/ 1026 w 2217"/>
                <a:gd name="T31" fmla="*/ 1617 h 1906"/>
                <a:gd name="T32" fmla="*/ 1007 w 2217"/>
                <a:gd name="T33" fmla="*/ 1658 h 1906"/>
                <a:gd name="T34" fmla="*/ 1007 w 2217"/>
                <a:gd name="T35" fmla="*/ 1710 h 1906"/>
                <a:gd name="T36" fmla="*/ 1035 w 2217"/>
                <a:gd name="T37" fmla="*/ 1756 h 1906"/>
                <a:gd name="T38" fmla="*/ 1081 w 2217"/>
                <a:gd name="T39" fmla="*/ 1784 h 1906"/>
                <a:gd name="T40" fmla="*/ 1136 w 2217"/>
                <a:gd name="T41" fmla="*/ 1784 h 1906"/>
                <a:gd name="T42" fmla="*/ 1182 w 2217"/>
                <a:gd name="T43" fmla="*/ 1756 h 1906"/>
                <a:gd name="T44" fmla="*/ 1210 w 2217"/>
                <a:gd name="T45" fmla="*/ 1710 h 1906"/>
                <a:gd name="T46" fmla="*/ 1210 w 2217"/>
                <a:gd name="T47" fmla="*/ 1662 h 1906"/>
                <a:gd name="T48" fmla="*/ 1191 w 2217"/>
                <a:gd name="T49" fmla="*/ 1622 h 1906"/>
                <a:gd name="T50" fmla="*/ 1155 w 2217"/>
                <a:gd name="T51" fmla="*/ 1591 h 1906"/>
                <a:gd name="T52" fmla="*/ 1109 w 2217"/>
                <a:gd name="T53" fmla="*/ 1577 h 1906"/>
                <a:gd name="T54" fmla="*/ 765 w 2217"/>
                <a:gd name="T55" fmla="*/ 1581 h 1906"/>
                <a:gd name="T56" fmla="*/ 723 w 2217"/>
                <a:gd name="T57" fmla="*/ 1600 h 1906"/>
                <a:gd name="T58" fmla="*/ 695 w 2217"/>
                <a:gd name="T59" fmla="*/ 1637 h 1906"/>
                <a:gd name="T60" fmla="*/ 684 w 2217"/>
                <a:gd name="T61" fmla="*/ 1683 h 1906"/>
                <a:gd name="T62" fmla="*/ 699 w 2217"/>
                <a:gd name="T63" fmla="*/ 1736 h 1906"/>
                <a:gd name="T64" fmla="*/ 736 w 2217"/>
                <a:gd name="T65" fmla="*/ 1773 h 1906"/>
                <a:gd name="T66" fmla="*/ 789 w 2217"/>
                <a:gd name="T67" fmla="*/ 1788 h 1906"/>
                <a:gd name="T68" fmla="*/ 841 w 2217"/>
                <a:gd name="T69" fmla="*/ 1773 h 1906"/>
                <a:gd name="T70" fmla="*/ 880 w 2217"/>
                <a:gd name="T71" fmla="*/ 1736 h 1906"/>
                <a:gd name="T72" fmla="*/ 893 w 2217"/>
                <a:gd name="T73" fmla="*/ 1683 h 1906"/>
                <a:gd name="T74" fmla="*/ 884 w 2217"/>
                <a:gd name="T75" fmla="*/ 1642 h 1906"/>
                <a:gd name="T76" fmla="*/ 855 w 2217"/>
                <a:gd name="T77" fmla="*/ 1604 h 1906"/>
                <a:gd name="T78" fmla="*/ 814 w 2217"/>
                <a:gd name="T79" fmla="*/ 1581 h 1906"/>
                <a:gd name="T80" fmla="*/ 126 w 2217"/>
                <a:gd name="T81" fmla="*/ 0 h 1906"/>
                <a:gd name="T82" fmla="*/ 2121 w 2217"/>
                <a:gd name="T83" fmla="*/ 3 h 1906"/>
                <a:gd name="T84" fmla="*/ 2170 w 2217"/>
                <a:gd name="T85" fmla="*/ 27 h 1906"/>
                <a:gd name="T86" fmla="*/ 2204 w 2217"/>
                <a:gd name="T87" fmla="*/ 70 h 1906"/>
                <a:gd name="T88" fmla="*/ 2217 w 2217"/>
                <a:gd name="T89" fmla="*/ 125 h 1906"/>
                <a:gd name="T90" fmla="*/ 2214 w 2217"/>
                <a:gd name="T91" fmla="*/ 1810 h 1906"/>
                <a:gd name="T92" fmla="*/ 2190 w 2217"/>
                <a:gd name="T93" fmla="*/ 1859 h 1906"/>
                <a:gd name="T94" fmla="*/ 2147 w 2217"/>
                <a:gd name="T95" fmla="*/ 1893 h 1906"/>
                <a:gd name="T96" fmla="*/ 2092 w 2217"/>
                <a:gd name="T97" fmla="*/ 1906 h 1906"/>
                <a:gd name="T98" fmla="*/ 567 w 2217"/>
                <a:gd name="T99" fmla="*/ 1386 h 1906"/>
                <a:gd name="T100" fmla="*/ 2067 w 2217"/>
                <a:gd name="T101" fmla="*/ 214 h 1906"/>
                <a:gd name="T102" fmla="*/ 149 w 2217"/>
                <a:gd name="T103" fmla="*/ 339 h 1906"/>
                <a:gd name="T104" fmla="*/ 0 w 2217"/>
                <a:gd name="T105" fmla="*/ 125 h 1906"/>
                <a:gd name="T106" fmla="*/ 13 w 2217"/>
                <a:gd name="T107" fmla="*/ 70 h 1906"/>
                <a:gd name="T108" fmla="*/ 47 w 2217"/>
                <a:gd name="T109" fmla="*/ 27 h 1906"/>
                <a:gd name="T110" fmla="*/ 97 w 2217"/>
                <a:gd name="T111" fmla="*/ 3 h 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17" h="1906">
                  <a:moveTo>
                    <a:pt x="1428" y="1577"/>
                  </a:moveTo>
                  <a:lnTo>
                    <a:pt x="1404" y="1581"/>
                  </a:lnTo>
                  <a:lnTo>
                    <a:pt x="1382" y="1588"/>
                  </a:lnTo>
                  <a:lnTo>
                    <a:pt x="1363" y="1600"/>
                  </a:lnTo>
                  <a:lnTo>
                    <a:pt x="1347" y="1617"/>
                  </a:lnTo>
                  <a:lnTo>
                    <a:pt x="1334" y="1637"/>
                  </a:lnTo>
                  <a:lnTo>
                    <a:pt x="1326" y="1658"/>
                  </a:lnTo>
                  <a:lnTo>
                    <a:pt x="1324" y="1683"/>
                  </a:lnTo>
                  <a:lnTo>
                    <a:pt x="1328" y="1710"/>
                  </a:lnTo>
                  <a:lnTo>
                    <a:pt x="1337" y="1736"/>
                  </a:lnTo>
                  <a:lnTo>
                    <a:pt x="1354" y="1756"/>
                  </a:lnTo>
                  <a:lnTo>
                    <a:pt x="1375" y="1773"/>
                  </a:lnTo>
                  <a:lnTo>
                    <a:pt x="1400" y="1784"/>
                  </a:lnTo>
                  <a:lnTo>
                    <a:pt x="1428" y="1788"/>
                  </a:lnTo>
                  <a:lnTo>
                    <a:pt x="1456" y="1784"/>
                  </a:lnTo>
                  <a:lnTo>
                    <a:pt x="1481" y="1773"/>
                  </a:lnTo>
                  <a:lnTo>
                    <a:pt x="1502" y="1756"/>
                  </a:lnTo>
                  <a:lnTo>
                    <a:pt x="1519" y="1736"/>
                  </a:lnTo>
                  <a:lnTo>
                    <a:pt x="1529" y="1710"/>
                  </a:lnTo>
                  <a:lnTo>
                    <a:pt x="1533" y="1683"/>
                  </a:lnTo>
                  <a:lnTo>
                    <a:pt x="1531" y="1662"/>
                  </a:lnTo>
                  <a:lnTo>
                    <a:pt x="1522" y="1642"/>
                  </a:lnTo>
                  <a:lnTo>
                    <a:pt x="1510" y="1622"/>
                  </a:lnTo>
                  <a:lnTo>
                    <a:pt x="1493" y="1604"/>
                  </a:lnTo>
                  <a:lnTo>
                    <a:pt x="1474" y="1591"/>
                  </a:lnTo>
                  <a:lnTo>
                    <a:pt x="1452" y="1581"/>
                  </a:lnTo>
                  <a:lnTo>
                    <a:pt x="1428" y="1577"/>
                  </a:lnTo>
                  <a:close/>
                  <a:moveTo>
                    <a:pt x="1109" y="1577"/>
                  </a:moveTo>
                  <a:lnTo>
                    <a:pt x="1085" y="1581"/>
                  </a:lnTo>
                  <a:lnTo>
                    <a:pt x="1063" y="1588"/>
                  </a:lnTo>
                  <a:lnTo>
                    <a:pt x="1043" y="1600"/>
                  </a:lnTo>
                  <a:lnTo>
                    <a:pt x="1026" y="1617"/>
                  </a:lnTo>
                  <a:lnTo>
                    <a:pt x="1014" y="1637"/>
                  </a:lnTo>
                  <a:lnTo>
                    <a:pt x="1007" y="1658"/>
                  </a:lnTo>
                  <a:lnTo>
                    <a:pt x="1003" y="1683"/>
                  </a:lnTo>
                  <a:lnTo>
                    <a:pt x="1007" y="1710"/>
                  </a:lnTo>
                  <a:lnTo>
                    <a:pt x="1018" y="1736"/>
                  </a:lnTo>
                  <a:lnTo>
                    <a:pt x="1035" y="1756"/>
                  </a:lnTo>
                  <a:lnTo>
                    <a:pt x="1055" y="1773"/>
                  </a:lnTo>
                  <a:lnTo>
                    <a:pt x="1081" y="1784"/>
                  </a:lnTo>
                  <a:lnTo>
                    <a:pt x="1109" y="1788"/>
                  </a:lnTo>
                  <a:lnTo>
                    <a:pt x="1136" y="1784"/>
                  </a:lnTo>
                  <a:lnTo>
                    <a:pt x="1162" y="1773"/>
                  </a:lnTo>
                  <a:lnTo>
                    <a:pt x="1182" y="1756"/>
                  </a:lnTo>
                  <a:lnTo>
                    <a:pt x="1199" y="1736"/>
                  </a:lnTo>
                  <a:lnTo>
                    <a:pt x="1210" y="1710"/>
                  </a:lnTo>
                  <a:lnTo>
                    <a:pt x="1214" y="1683"/>
                  </a:lnTo>
                  <a:lnTo>
                    <a:pt x="1210" y="1662"/>
                  </a:lnTo>
                  <a:lnTo>
                    <a:pt x="1203" y="1642"/>
                  </a:lnTo>
                  <a:lnTo>
                    <a:pt x="1191" y="1622"/>
                  </a:lnTo>
                  <a:lnTo>
                    <a:pt x="1174" y="1604"/>
                  </a:lnTo>
                  <a:lnTo>
                    <a:pt x="1155" y="1591"/>
                  </a:lnTo>
                  <a:lnTo>
                    <a:pt x="1133" y="1581"/>
                  </a:lnTo>
                  <a:lnTo>
                    <a:pt x="1109" y="1577"/>
                  </a:lnTo>
                  <a:close/>
                  <a:moveTo>
                    <a:pt x="789" y="1577"/>
                  </a:moveTo>
                  <a:lnTo>
                    <a:pt x="765" y="1581"/>
                  </a:lnTo>
                  <a:lnTo>
                    <a:pt x="744" y="1588"/>
                  </a:lnTo>
                  <a:lnTo>
                    <a:pt x="723" y="1600"/>
                  </a:lnTo>
                  <a:lnTo>
                    <a:pt x="707" y="1617"/>
                  </a:lnTo>
                  <a:lnTo>
                    <a:pt x="695" y="1637"/>
                  </a:lnTo>
                  <a:lnTo>
                    <a:pt x="687" y="1658"/>
                  </a:lnTo>
                  <a:lnTo>
                    <a:pt x="684" y="1683"/>
                  </a:lnTo>
                  <a:lnTo>
                    <a:pt x="688" y="1710"/>
                  </a:lnTo>
                  <a:lnTo>
                    <a:pt x="699" y="1736"/>
                  </a:lnTo>
                  <a:lnTo>
                    <a:pt x="715" y="1756"/>
                  </a:lnTo>
                  <a:lnTo>
                    <a:pt x="736" y="1773"/>
                  </a:lnTo>
                  <a:lnTo>
                    <a:pt x="762" y="1784"/>
                  </a:lnTo>
                  <a:lnTo>
                    <a:pt x="789" y="1788"/>
                  </a:lnTo>
                  <a:lnTo>
                    <a:pt x="817" y="1784"/>
                  </a:lnTo>
                  <a:lnTo>
                    <a:pt x="841" y="1773"/>
                  </a:lnTo>
                  <a:lnTo>
                    <a:pt x="863" y="1756"/>
                  </a:lnTo>
                  <a:lnTo>
                    <a:pt x="880" y="1736"/>
                  </a:lnTo>
                  <a:lnTo>
                    <a:pt x="890" y="1710"/>
                  </a:lnTo>
                  <a:lnTo>
                    <a:pt x="893" y="1683"/>
                  </a:lnTo>
                  <a:lnTo>
                    <a:pt x="891" y="1662"/>
                  </a:lnTo>
                  <a:lnTo>
                    <a:pt x="884" y="1642"/>
                  </a:lnTo>
                  <a:lnTo>
                    <a:pt x="870" y="1622"/>
                  </a:lnTo>
                  <a:lnTo>
                    <a:pt x="855" y="1604"/>
                  </a:lnTo>
                  <a:lnTo>
                    <a:pt x="835" y="1591"/>
                  </a:lnTo>
                  <a:lnTo>
                    <a:pt x="814" y="1581"/>
                  </a:lnTo>
                  <a:lnTo>
                    <a:pt x="789" y="1577"/>
                  </a:lnTo>
                  <a:close/>
                  <a:moveTo>
                    <a:pt x="126" y="0"/>
                  </a:moveTo>
                  <a:lnTo>
                    <a:pt x="2092" y="0"/>
                  </a:lnTo>
                  <a:lnTo>
                    <a:pt x="2121" y="3"/>
                  </a:lnTo>
                  <a:lnTo>
                    <a:pt x="2147" y="12"/>
                  </a:lnTo>
                  <a:lnTo>
                    <a:pt x="2170" y="27"/>
                  </a:lnTo>
                  <a:lnTo>
                    <a:pt x="2190" y="47"/>
                  </a:lnTo>
                  <a:lnTo>
                    <a:pt x="2204" y="70"/>
                  </a:lnTo>
                  <a:lnTo>
                    <a:pt x="2214" y="96"/>
                  </a:lnTo>
                  <a:lnTo>
                    <a:pt x="2217" y="125"/>
                  </a:lnTo>
                  <a:lnTo>
                    <a:pt x="2217" y="1781"/>
                  </a:lnTo>
                  <a:lnTo>
                    <a:pt x="2214" y="1810"/>
                  </a:lnTo>
                  <a:lnTo>
                    <a:pt x="2204" y="1836"/>
                  </a:lnTo>
                  <a:lnTo>
                    <a:pt x="2190" y="1859"/>
                  </a:lnTo>
                  <a:lnTo>
                    <a:pt x="2170" y="1878"/>
                  </a:lnTo>
                  <a:lnTo>
                    <a:pt x="2147" y="1893"/>
                  </a:lnTo>
                  <a:lnTo>
                    <a:pt x="2121" y="1903"/>
                  </a:lnTo>
                  <a:lnTo>
                    <a:pt x="2092" y="1906"/>
                  </a:lnTo>
                  <a:lnTo>
                    <a:pt x="567" y="1906"/>
                  </a:lnTo>
                  <a:lnTo>
                    <a:pt x="567" y="1386"/>
                  </a:lnTo>
                  <a:lnTo>
                    <a:pt x="2067" y="1386"/>
                  </a:lnTo>
                  <a:lnTo>
                    <a:pt x="2067" y="214"/>
                  </a:lnTo>
                  <a:lnTo>
                    <a:pt x="149" y="214"/>
                  </a:lnTo>
                  <a:lnTo>
                    <a:pt x="149" y="339"/>
                  </a:lnTo>
                  <a:lnTo>
                    <a:pt x="0" y="339"/>
                  </a:lnTo>
                  <a:lnTo>
                    <a:pt x="0" y="125"/>
                  </a:lnTo>
                  <a:lnTo>
                    <a:pt x="4" y="96"/>
                  </a:lnTo>
                  <a:lnTo>
                    <a:pt x="13" y="70"/>
                  </a:lnTo>
                  <a:lnTo>
                    <a:pt x="28" y="47"/>
                  </a:lnTo>
                  <a:lnTo>
                    <a:pt x="47" y="27"/>
                  </a:lnTo>
                  <a:lnTo>
                    <a:pt x="70" y="12"/>
                  </a:lnTo>
                  <a:lnTo>
                    <a:pt x="97" y="3"/>
                  </a:lnTo>
                  <a:lnTo>
                    <a:pt x="126" y="0"/>
                  </a:lnTo>
                  <a:close/>
                </a:path>
              </a:pathLst>
            </a:custGeom>
            <a:solidFill>
              <a:srgbClr val="FABE3C"/>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sp>
        <p:nvSpPr>
          <p:cNvPr id="32" name="Title 1"/>
          <p:cNvSpPr>
            <a:spLocks noGrp="1"/>
          </p:cNvSpPr>
          <p:nvPr>
            <p:ph type="title"/>
          </p:nvPr>
        </p:nvSpPr>
        <p:spPr>
          <a:xfrm>
            <a:off x="899327" y="668872"/>
            <a:ext cx="10369296" cy="457200"/>
          </a:xfrm>
        </p:spPr>
        <p:txBody>
          <a:bodyPr/>
          <a:lstStyle/>
          <a:p>
            <a:r>
              <a:rPr lang="en-US" dirty="0"/>
              <a:t>ArcGIS Supports the Enterprise</a:t>
            </a:r>
          </a:p>
        </p:txBody>
      </p:sp>
      <p:sp>
        <p:nvSpPr>
          <p:cNvPr id="3" name="Text Placeholder 2"/>
          <p:cNvSpPr>
            <a:spLocks noGrp="1"/>
          </p:cNvSpPr>
          <p:nvPr>
            <p:ph type="body" sz="quarter" idx="14"/>
          </p:nvPr>
        </p:nvSpPr>
        <p:spPr>
          <a:xfrm>
            <a:off x="914401" y="6177087"/>
            <a:ext cx="10363200" cy="215444"/>
          </a:xfrm>
        </p:spPr>
        <p:txBody>
          <a:bodyPr/>
          <a:lstStyle/>
          <a:p>
            <a:r>
              <a:rPr lang="en-US" dirty="0"/>
              <a:t>Transforming the Role of GIS</a:t>
            </a:r>
          </a:p>
        </p:txBody>
      </p:sp>
      <p:sp>
        <p:nvSpPr>
          <p:cNvPr id="33" name="Rounded Rectangle 32"/>
          <p:cNvSpPr/>
          <p:nvPr/>
        </p:nvSpPr>
        <p:spPr>
          <a:xfrm>
            <a:off x="6367606" y="5143031"/>
            <a:ext cx="4909999" cy="770092"/>
          </a:xfrm>
          <a:prstGeom prst="roundRect">
            <a:avLst>
              <a:gd name="adj" fmla="val 2475"/>
            </a:avLst>
          </a:prstGeom>
          <a:gradFill flip="none" rotWithShape="1">
            <a:gsLst>
              <a:gs pos="0">
                <a:srgbClr val="00B9F2">
                  <a:alpha val="65000"/>
                </a:srgbClr>
              </a:gs>
              <a:gs pos="100000">
                <a:srgbClr val="00B9F2">
                  <a:alpha val="0"/>
                </a:srgbClr>
              </a:gs>
            </a:gsLst>
            <a:lin ang="0" scaled="0"/>
            <a:tileRect/>
          </a:gradFill>
          <a:effectLst/>
        </p:spPr>
        <p:txBody>
          <a:bodyPr wrap="square" lIns="243829" tIns="121915" rIns="243829" bIns="121915" rtlCol="0">
            <a:noAutofit/>
          </a:bodyPr>
          <a:lstStyle/>
          <a:p>
            <a:pPr eaLnBrk="0" hangingPunct="0">
              <a:spcAft>
                <a:spcPts val="400"/>
              </a:spcAft>
            </a:pPr>
            <a:r>
              <a:rPr lang="en-US" b="1" dirty="0"/>
              <a:t>Making Mapping and GIS </a:t>
            </a:r>
            <a:br>
              <a:rPr lang="en-US" b="1" dirty="0"/>
            </a:br>
            <a:r>
              <a:rPr lang="en-US" b="1" dirty="0"/>
              <a:t>Available Across Your Organization</a:t>
            </a:r>
          </a:p>
        </p:txBody>
      </p:sp>
      <p:grpSp>
        <p:nvGrpSpPr>
          <p:cNvPr id="34" name="Group 33"/>
          <p:cNvGrpSpPr/>
          <p:nvPr/>
        </p:nvGrpSpPr>
        <p:grpSpPr>
          <a:xfrm>
            <a:off x="8699516" y="1862919"/>
            <a:ext cx="1124917" cy="812044"/>
            <a:chOff x="8699515" y="1862919"/>
            <a:chExt cx="1124917" cy="812044"/>
          </a:xfrm>
        </p:grpSpPr>
        <p:grpSp>
          <p:nvGrpSpPr>
            <p:cNvPr id="63" name="Group 62"/>
            <p:cNvGrpSpPr>
              <a:grpSpLocks noChangeAspect="1"/>
            </p:cNvGrpSpPr>
            <p:nvPr/>
          </p:nvGrpSpPr>
          <p:grpSpPr>
            <a:xfrm>
              <a:off x="8699515" y="2209144"/>
              <a:ext cx="619466" cy="465819"/>
              <a:chOff x="4584269" y="3366326"/>
              <a:chExt cx="650201" cy="488931"/>
            </a:xfrm>
          </p:grpSpPr>
          <p:sp useBgFill="1">
            <p:nvSpPr>
              <p:cNvPr id="68" name="Freeform 76"/>
              <p:cNvSpPr>
                <a:spLocks/>
              </p:cNvSpPr>
              <p:nvPr/>
            </p:nvSpPr>
            <p:spPr bwMode="auto">
              <a:xfrm>
                <a:off x="4584269" y="3366326"/>
                <a:ext cx="650201" cy="488931"/>
              </a:xfrm>
              <a:custGeom>
                <a:avLst/>
                <a:gdLst>
                  <a:gd name="T0" fmla="*/ 119 w 2536"/>
                  <a:gd name="T1" fmla="*/ 0 h 1910"/>
                  <a:gd name="T2" fmla="*/ 2417 w 2536"/>
                  <a:gd name="T3" fmla="*/ 0 h 1910"/>
                  <a:gd name="T4" fmla="*/ 2444 w 2536"/>
                  <a:gd name="T5" fmla="*/ 3 h 1910"/>
                  <a:gd name="T6" fmla="*/ 2470 w 2536"/>
                  <a:gd name="T7" fmla="*/ 13 h 1910"/>
                  <a:gd name="T8" fmla="*/ 2492 w 2536"/>
                  <a:gd name="T9" fmla="*/ 26 h 1910"/>
                  <a:gd name="T10" fmla="*/ 2511 w 2536"/>
                  <a:gd name="T11" fmla="*/ 46 h 1910"/>
                  <a:gd name="T12" fmla="*/ 2524 w 2536"/>
                  <a:gd name="T13" fmla="*/ 68 h 1910"/>
                  <a:gd name="T14" fmla="*/ 2534 w 2536"/>
                  <a:gd name="T15" fmla="*/ 93 h 1910"/>
                  <a:gd name="T16" fmla="*/ 2536 w 2536"/>
                  <a:gd name="T17" fmla="*/ 120 h 1910"/>
                  <a:gd name="T18" fmla="*/ 2536 w 2536"/>
                  <a:gd name="T19" fmla="*/ 1790 h 1910"/>
                  <a:gd name="T20" fmla="*/ 2534 w 2536"/>
                  <a:gd name="T21" fmla="*/ 1817 h 1910"/>
                  <a:gd name="T22" fmla="*/ 2524 w 2536"/>
                  <a:gd name="T23" fmla="*/ 1842 h 1910"/>
                  <a:gd name="T24" fmla="*/ 2511 w 2536"/>
                  <a:gd name="T25" fmla="*/ 1864 h 1910"/>
                  <a:gd name="T26" fmla="*/ 2492 w 2536"/>
                  <a:gd name="T27" fmla="*/ 1884 h 1910"/>
                  <a:gd name="T28" fmla="*/ 2470 w 2536"/>
                  <a:gd name="T29" fmla="*/ 1897 h 1910"/>
                  <a:gd name="T30" fmla="*/ 2444 w 2536"/>
                  <a:gd name="T31" fmla="*/ 1907 h 1910"/>
                  <a:gd name="T32" fmla="*/ 2417 w 2536"/>
                  <a:gd name="T33" fmla="*/ 1910 h 1910"/>
                  <a:gd name="T34" fmla="*/ 119 w 2536"/>
                  <a:gd name="T35" fmla="*/ 1910 h 1910"/>
                  <a:gd name="T36" fmla="*/ 92 w 2536"/>
                  <a:gd name="T37" fmla="*/ 1907 h 1910"/>
                  <a:gd name="T38" fmla="*/ 66 w 2536"/>
                  <a:gd name="T39" fmla="*/ 1897 h 1910"/>
                  <a:gd name="T40" fmla="*/ 44 w 2536"/>
                  <a:gd name="T41" fmla="*/ 1884 h 1910"/>
                  <a:gd name="T42" fmla="*/ 25 w 2536"/>
                  <a:gd name="T43" fmla="*/ 1864 h 1910"/>
                  <a:gd name="T44" fmla="*/ 12 w 2536"/>
                  <a:gd name="T45" fmla="*/ 1842 h 1910"/>
                  <a:gd name="T46" fmla="*/ 2 w 2536"/>
                  <a:gd name="T47" fmla="*/ 1817 h 1910"/>
                  <a:gd name="T48" fmla="*/ 0 w 2536"/>
                  <a:gd name="T49" fmla="*/ 1790 h 1910"/>
                  <a:gd name="T50" fmla="*/ 0 w 2536"/>
                  <a:gd name="T51" fmla="*/ 120 h 1910"/>
                  <a:gd name="T52" fmla="*/ 2 w 2536"/>
                  <a:gd name="T53" fmla="*/ 93 h 1910"/>
                  <a:gd name="T54" fmla="*/ 12 w 2536"/>
                  <a:gd name="T55" fmla="*/ 68 h 1910"/>
                  <a:gd name="T56" fmla="*/ 25 w 2536"/>
                  <a:gd name="T57" fmla="*/ 46 h 1910"/>
                  <a:gd name="T58" fmla="*/ 44 w 2536"/>
                  <a:gd name="T59" fmla="*/ 26 h 1910"/>
                  <a:gd name="T60" fmla="*/ 66 w 2536"/>
                  <a:gd name="T61" fmla="*/ 13 h 1910"/>
                  <a:gd name="T62" fmla="*/ 92 w 2536"/>
                  <a:gd name="T63" fmla="*/ 3 h 1910"/>
                  <a:gd name="T64" fmla="*/ 119 w 2536"/>
                  <a:gd name="T65" fmla="*/ 0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36" h="1910">
                    <a:moveTo>
                      <a:pt x="119" y="0"/>
                    </a:moveTo>
                    <a:lnTo>
                      <a:pt x="2417" y="0"/>
                    </a:lnTo>
                    <a:lnTo>
                      <a:pt x="2444" y="3"/>
                    </a:lnTo>
                    <a:lnTo>
                      <a:pt x="2470" y="13"/>
                    </a:lnTo>
                    <a:lnTo>
                      <a:pt x="2492" y="26"/>
                    </a:lnTo>
                    <a:lnTo>
                      <a:pt x="2511" y="46"/>
                    </a:lnTo>
                    <a:lnTo>
                      <a:pt x="2524" y="68"/>
                    </a:lnTo>
                    <a:lnTo>
                      <a:pt x="2534" y="93"/>
                    </a:lnTo>
                    <a:lnTo>
                      <a:pt x="2536" y="120"/>
                    </a:lnTo>
                    <a:lnTo>
                      <a:pt x="2536" y="1790"/>
                    </a:lnTo>
                    <a:lnTo>
                      <a:pt x="2534" y="1817"/>
                    </a:lnTo>
                    <a:lnTo>
                      <a:pt x="2524" y="1842"/>
                    </a:lnTo>
                    <a:lnTo>
                      <a:pt x="2511" y="1864"/>
                    </a:lnTo>
                    <a:lnTo>
                      <a:pt x="2492" y="1884"/>
                    </a:lnTo>
                    <a:lnTo>
                      <a:pt x="2470" y="1897"/>
                    </a:lnTo>
                    <a:lnTo>
                      <a:pt x="2444" y="1907"/>
                    </a:lnTo>
                    <a:lnTo>
                      <a:pt x="2417" y="1910"/>
                    </a:lnTo>
                    <a:lnTo>
                      <a:pt x="119" y="1910"/>
                    </a:lnTo>
                    <a:lnTo>
                      <a:pt x="92" y="1907"/>
                    </a:lnTo>
                    <a:lnTo>
                      <a:pt x="66" y="1897"/>
                    </a:lnTo>
                    <a:lnTo>
                      <a:pt x="44" y="1884"/>
                    </a:lnTo>
                    <a:lnTo>
                      <a:pt x="25" y="1864"/>
                    </a:lnTo>
                    <a:lnTo>
                      <a:pt x="12" y="1842"/>
                    </a:lnTo>
                    <a:lnTo>
                      <a:pt x="2" y="1817"/>
                    </a:lnTo>
                    <a:lnTo>
                      <a:pt x="0" y="1790"/>
                    </a:lnTo>
                    <a:lnTo>
                      <a:pt x="0" y="120"/>
                    </a:lnTo>
                    <a:lnTo>
                      <a:pt x="2" y="93"/>
                    </a:lnTo>
                    <a:lnTo>
                      <a:pt x="12" y="68"/>
                    </a:lnTo>
                    <a:lnTo>
                      <a:pt x="25" y="46"/>
                    </a:lnTo>
                    <a:lnTo>
                      <a:pt x="44" y="26"/>
                    </a:lnTo>
                    <a:lnTo>
                      <a:pt x="66" y="13"/>
                    </a:lnTo>
                    <a:lnTo>
                      <a:pt x="92" y="3"/>
                    </a:lnTo>
                    <a:lnTo>
                      <a:pt x="119" y="0"/>
                    </a:lnTo>
                    <a:close/>
                  </a:path>
                </a:pathLst>
              </a:custGeom>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nvGrpSpPr>
              <p:cNvPr id="69" name="Group 68"/>
              <p:cNvGrpSpPr/>
              <p:nvPr/>
            </p:nvGrpSpPr>
            <p:grpSpPr>
              <a:xfrm>
                <a:off x="4614986" y="3397044"/>
                <a:ext cx="588766" cy="427495"/>
                <a:chOff x="4596253" y="3382206"/>
                <a:chExt cx="588766" cy="427495"/>
              </a:xfrm>
            </p:grpSpPr>
            <p:sp>
              <p:nvSpPr>
                <p:cNvPr id="70" name="Rectangle 85"/>
                <p:cNvSpPr>
                  <a:spLocks noChangeArrowheads="1"/>
                </p:cNvSpPr>
                <p:nvPr/>
              </p:nvSpPr>
              <p:spPr bwMode="auto">
                <a:xfrm>
                  <a:off x="4753684" y="3398725"/>
                  <a:ext cx="407016" cy="394457"/>
                </a:xfrm>
                <a:prstGeom prst="rect">
                  <a:avLst/>
                </a:prstGeom>
                <a:solidFill>
                  <a:srgbClr val="94E6FF"/>
                </a:solidFill>
                <a:ln w="0">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71" name="Freeform 86"/>
                <p:cNvSpPr>
                  <a:spLocks noEditPoints="1"/>
                </p:cNvSpPr>
                <p:nvPr/>
              </p:nvSpPr>
              <p:spPr bwMode="auto">
                <a:xfrm>
                  <a:off x="4596253" y="3382206"/>
                  <a:ext cx="588766" cy="427495"/>
                </a:xfrm>
                <a:custGeom>
                  <a:avLst/>
                  <a:gdLst>
                    <a:gd name="T0" fmla="*/ 385 w 2298"/>
                    <a:gd name="T1" fmla="*/ 1182 h 1670"/>
                    <a:gd name="T2" fmla="*/ 434 w 2298"/>
                    <a:gd name="T3" fmla="*/ 1204 h 1670"/>
                    <a:gd name="T4" fmla="*/ 455 w 2298"/>
                    <a:gd name="T5" fmla="*/ 1255 h 1670"/>
                    <a:gd name="T6" fmla="*/ 436 w 2298"/>
                    <a:gd name="T7" fmla="*/ 1299 h 1670"/>
                    <a:gd name="T8" fmla="*/ 404 w 2298"/>
                    <a:gd name="T9" fmla="*/ 1316 h 1670"/>
                    <a:gd name="T10" fmla="*/ 450 w 2298"/>
                    <a:gd name="T11" fmla="*/ 1344 h 1670"/>
                    <a:gd name="T12" fmla="*/ 457 w 2298"/>
                    <a:gd name="T13" fmla="*/ 1401 h 1670"/>
                    <a:gd name="T14" fmla="*/ 427 w 2298"/>
                    <a:gd name="T15" fmla="*/ 1444 h 1670"/>
                    <a:gd name="T16" fmla="*/ 375 w 2298"/>
                    <a:gd name="T17" fmla="*/ 1464 h 1670"/>
                    <a:gd name="T18" fmla="*/ 315 w 2298"/>
                    <a:gd name="T19" fmla="*/ 1466 h 1670"/>
                    <a:gd name="T20" fmla="*/ 257 w 2298"/>
                    <a:gd name="T21" fmla="*/ 1456 h 1670"/>
                    <a:gd name="T22" fmla="*/ 304 w 2298"/>
                    <a:gd name="T23" fmla="*/ 1411 h 1670"/>
                    <a:gd name="T24" fmla="*/ 353 w 2298"/>
                    <a:gd name="T25" fmla="*/ 1408 h 1670"/>
                    <a:gd name="T26" fmla="*/ 382 w 2298"/>
                    <a:gd name="T27" fmla="*/ 1389 h 1670"/>
                    <a:gd name="T28" fmla="*/ 379 w 2298"/>
                    <a:gd name="T29" fmla="*/ 1357 h 1670"/>
                    <a:gd name="T30" fmla="*/ 352 w 2298"/>
                    <a:gd name="T31" fmla="*/ 1345 h 1670"/>
                    <a:gd name="T32" fmla="*/ 318 w 2298"/>
                    <a:gd name="T33" fmla="*/ 1344 h 1670"/>
                    <a:gd name="T34" fmla="*/ 321 w 2298"/>
                    <a:gd name="T35" fmla="*/ 1296 h 1670"/>
                    <a:gd name="T36" fmla="*/ 355 w 2298"/>
                    <a:gd name="T37" fmla="*/ 1293 h 1670"/>
                    <a:gd name="T38" fmla="*/ 379 w 2298"/>
                    <a:gd name="T39" fmla="*/ 1275 h 1670"/>
                    <a:gd name="T40" fmla="*/ 374 w 2298"/>
                    <a:gd name="T41" fmla="*/ 1245 h 1670"/>
                    <a:gd name="T42" fmla="*/ 345 w 2298"/>
                    <a:gd name="T43" fmla="*/ 1234 h 1670"/>
                    <a:gd name="T44" fmla="*/ 287 w 2298"/>
                    <a:gd name="T45" fmla="*/ 1239 h 1670"/>
                    <a:gd name="T46" fmla="*/ 291 w 2298"/>
                    <a:gd name="T47" fmla="*/ 1183 h 1670"/>
                    <a:gd name="T48" fmla="*/ 1711 w 2298"/>
                    <a:gd name="T49" fmla="*/ 1111 h 1670"/>
                    <a:gd name="T50" fmla="*/ 2178 w 2298"/>
                    <a:gd name="T51" fmla="*/ 1111 h 1670"/>
                    <a:gd name="T52" fmla="*/ 1179 w 2298"/>
                    <a:gd name="T53" fmla="*/ 1551 h 1670"/>
                    <a:gd name="T54" fmla="*/ 1179 w 2298"/>
                    <a:gd name="T55" fmla="*/ 1111 h 1670"/>
                    <a:gd name="T56" fmla="*/ 1119 w 2298"/>
                    <a:gd name="T57" fmla="*/ 1551 h 1670"/>
                    <a:gd name="T58" fmla="*/ 120 w 2298"/>
                    <a:gd name="T59" fmla="*/ 1111 h 1670"/>
                    <a:gd name="T60" fmla="*/ 587 w 2298"/>
                    <a:gd name="T61" fmla="*/ 1111 h 1670"/>
                    <a:gd name="T62" fmla="*/ 373 w 2298"/>
                    <a:gd name="T63" fmla="*/ 694 h 1670"/>
                    <a:gd name="T64" fmla="*/ 431 w 2298"/>
                    <a:gd name="T65" fmla="*/ 718 h 1670"/>
                    <a:gd name="T66" fmla="*/ 454 w 2298"/>
                    <a:gd name="T67" fmla="*/ 773 h 1670"/>
                    <a:gd name="T68" fmla="*/ 428 w 2298"/>
                    <a:gd name="T69" fmla="*/ 841 h 1670"/>
                    <a:gd name="T70" fmla="*/ 381 w 2298"/>
                    <a:gd name="T71" fmla="*/ 893 h 1670"/>
                    <a:gd name="T72" fmla="*/ 459 w 2298"/>
                    <a:gd name="T73" fmla="*/ 922 h 1670"/>
                    <a:gd name="T74" fmla="*/ 258 w 2298"/>
                    <a:gd name="T75" fmla="*/ 922 h 1670"/>
                    <a:gd name="T76" fmla="*/ 321 w 2298"/>
                    <a:gd name="T77" fmla="*/ 865 h 1670"/>
                    <a:gd name="T78" fmla="*/ 368 w 2298"/>
                    <a:gd name="T79" fmla="*/ 812 h 1670"/>
                    <a:gd name="T80" fmla="*/ 378 w 2298"/>
                    <a:gd name="T81" fmla="*/ 769 h 1670"/>
                    <a:gd name="T82" fmla="*/ 352 w 2298"/>
                    <a:gd name="T83" fmla="*/ 748 h 1670"/>
                    <a:gd name="T84" fmla="*/ 301 w 2298"/>
                    <a:gd name="T85" fmla="*/ 753 h 1670"/>
                    <a:gd name="T86" fmla="*/ 264 w 2298"/>
                    <a:gd name="T87" fmla="*/ 708 h 1670"/>
                    <a:gd name="T88" fmla="*/ 322 w 2298"/>
                    <a:gd name="T89" fmla="*/ 694 h 1670"/>
                    <a:gd name="T90" fmla="*/ 1711 w 2298"/>
                    <a:gd name="T91" fmla="*/ 614 h 1670"/>
                    <a:gd name="T92" fmla="*/ 2178 w 2298"/>
                    <a:gd name="T93" fmla="*/ 614 h 1670"/>
                    <a:gd name="T94" fmla="*/ 1179 w 2298"/>
                    <a:gd name="T95" fmla="*/ 1051 h 1670"/>
                    <a:gd name="T96" fmla="*/ 1179 w 2298"/>
                    <a:gd name="T97" fmla="*/ 614 h 1670"/>
                    <a:gd name="T98" fmla="*/ 1119 w 2298"/>
                    <a:gd name="T99" fmla="*/ 1051 h 1670"/>
                    <a:gd name="T100" fmla="*/ 120 w 2298"/>
                    <a:gd name="T101" fmla="*/ 614 h 1670"/>
                    <a:gd name="T102" fmla="*/ 587 w 2298"/>
                    <a:gd name="T103" fmla="*/ 614 h 1670"/>
                    <a:gd name="T104" fmla="*/ 414 w 2298"/>
                    <a:gd name="T105" fmla="*/ 207 h 1670"/>
                    <a:gd name="T106" fmla="*/ 340 w 2298"/>
                    <a:gd name="T107" fmla="*/ 281 h 1670"/>
                    <a:gd name="T108" fmla="*/ 349 w 2298"/>
                    <a:gd name="T109" fmla="*/ 207 h 1670"/>
                    <a:gd name="T110" fmla="*/ 2178 w 2298"/>
                    <a:gd name="T111" fmla="*/ 553 h 1670"/>
                    <a:gd name="T112" fmla="*/ 1179 w 2298"/>
                    <a:gd name="T113" fmla="*/ 119 h 1670"/>
                    <a:gd name="T114" fmla="*/ 1651 w 2298"/>
                    <a:gd name="T115" fmla="*/ 119 h 1670"/>
                    <a:gd name="T116" fmla="*/ 647 w 2298"/>
                    <a:gd name="T117" fmla="*/ 553 h 1670"/>
                    <a:gd name="T118" fmla="*/ 647 w 2298"/>
                    <a:gd name="T119" fmla="*/ 119 h 1670"/>
                    <a:gd name="T120" fmla="*/ 587 w 2298"/>
                    <a:gd name="T121" fmla="*/ 553 h 1670"/>
                    <a:gd name="T122" fmla="*/ 0 w 2298"/>
                    <a:gd name="T123" fmla="*/ 0 h 1670"/>
                    <a:gd name="T124" fmla="*/ 0 w 2298"/>
                    <a:gd name="T125" fmla="*/ 1670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 h="1670">
                      <a:moveTo>
                        <a:pt x="346" y="1178"/>
                      </a:moveTo>
                      <a:lnTo>
                        <a:pt x="366" y="1180"/>
                      </a:lnTo>
                      <a:lnTo>
                        <a:pt x="385" y="1182"/>
                      </a:lnTo>
                      <a:lnTo>
                        <a:pt x="403" y="1187"/>
                      </a:lnTo>
                      <a:lnTo>
                        <a:pt x="420" y="1194"/>
                      </a:lnTo>
                      <a:lnTo>
                        <a:pt x="434" y="1204"/>
                      </a:lnTo>
                      <a:lnTo>
                        <a:pt x="445" y="1217"/>
                      </a:lnTo>
                      <a:lnTo>
                        <a:pt x="453" y="1234"/>
                      </a:lnTo>
                      <a:lnTo>
                        <a:pt x="455" y="1255"/>
                      </a:lnTo>
                      <a:lnTo>
                        <a:pt x="453" y="1273"/>
                      </a:lnTo>
                      <a:lnTo>
                        <a:pt x="447" y="1287"/>
                      </a:lnTo>
                      <a:lnTo>
                        <a:pt x="436" y="1299"/>
                      </a:lnTo>
                      <a:lnTo>
                        <a:pt x="421" y="1309"/>
                      </a:lnTo>
                      <a:lnTo>
                        <a:pt x="404" y="1315"/>
                      </a:lnTo>
                      <a:lnTo>
                        <a:pt x="404" y="1316"/>
                      </a:lnTo>
                      <a:lnTo>
                        <a:pt x="422" y="1322"/>
                      </a:lnTo>
                      <a:lnTo>
                        <a:pt x="438" y="1332"/>
                      </a:lnTo>
                      <a:lnTo>
                        <a:pt x="450" y="1344"/>
                      </a:lnTo>
                      <a:lnTo>
                        <a:pt x="457" y="1361"/>
                      </a:lnTo>
                      <a:lnTo>
                        <a:pt x="460" y="1380"/>
                      </a:lnTo>
                      <a:lnTo>
                        <a:pt x="457" y="1401"/>
                      </a:lnTo>
                      <a:lnTo>
                        <a:pt x="450" y="1418"/>
                      </a:lnTo>
                      <a:lnTo>
                        <a:pt x="440" y="1432"/>
                      </a:lnTo>
                      <a:lnTo>
                        <a:pt x="427" y="1444"/>
                      </a:lnTo>
                      <a:lnTo>
                        <a:pt x="411" y="1453"/>
                      </a:lnTo>
                      <a:lnTo>
                        <a:pt x="393" y="1459"/>
                      </a:lnTo>
                      <a:lnTo>
                        <a:pt x="375" y="1464"/>
                      </a:lnTo>
                      <a:lnTo>
                        <a:pt x="356" y="1466"/>
                      </a:lnTo>
                      <a:lnTo>
                        <a:pt x="338" y="1466"/>
                      </a:lnTo>
                      <a:lnTo>
                        <a:pt x="315" y="1466"/>
                      </a:lnTo>
                      <a:lnTo>
                        <a:pt x="293" y="1464"/>
                      </a:lnTo>
                      <a:lnTo>
                        <a:pt x="274" y="1461"/>
                      </a:lnTo>
                      <a:lnTo>
                        <a:pt x="257" y="1456"/>
                      </a:lnTo>
                      <a:lnTo>
                        <a:pt x="260" y="1398"/>
                      </a:lnTo>
                      <a:lnTo>
                        <a:pt x="280" y="1406"/>
                      </a:lnTo>
                      <a:lnTo>
                        <a:pt x="304" y="1411"/>
                      </a:lnTo>
                      <a:lnTo>
                        <a:pt x="329" y="1412"/>
                      </a:lnTo>
                      <a:lnTo>
                        <a:pt x="341" y="1411"/>
                      </a:lnTo>
                      <a:lnTo>
                        <a:pt x="353" y="1408"/>
                      </a:lnTo>
                      <a:lnTo>
                        <a:pt x="366" y="1404"/>
                      </a:lnTo>
                      <a:lnTo>
                        <a:pt x="375" y="1397"/>
                      </a:lnTo>
                      <a:lnTo>
                        <a:pt x="382" y="1389"/>
                      </a:lnTo>
                      <a:lnTo>
                        <a:pt x="385" y="1375"/>
                      </a:lnTo>
                      <a:lnTo>
                        <a:pt x="384" y="1365"/>
                      </a:lnTo>
                      <a:lnTo>
                        <a:pt x="379" y="1357"/>
                      </a:lnTo>
                      <a:lnTo>
                        <a:pt x="372" y="1351"/>
                      </a:lnTo>
                      <a:lnTo>
                        <a:pt x="362" y="1348"/>
                      </a:lnTo>
                      <a:lnTo>
                        <a:pt x="352" y="1345"/>
                      </a:lnTo>
                      <a:lnTo>
                        <a:pt x="343" y="1344"/>
                      </a:lnTo>
                      <a:lnTo>
                        <a:pt x="335" y="1344"/>
                      </a:lnTo>
                      <a:lnTo>
                        <a:pt x="318" y="1344"/>
                      </a:lnTo>
                      <a:lnTo>
                        <a:pt x="304" y="1345"/>
                      </a:lnTo>
                      <a:lnTo>
                        <a:pt x="304" y="1296"/>
                      </a:lnTo>
                      <a:lnTo>
                        <a:pt x="321" y="1296"/>
                      </a:lnTo>
                      <a:lnTo>
                        <a:pt x="335" y="1296"/>
                      </a:lnTo>
                      <a:lnTo>
                        <a:pt x="345" y="1296"/>
                      </a:lnTo>
                      <a:lnTo>
                        <a:pt x="355" y="1293"/>
                      </a:lnTo>
                      <a:lnTo>
                        <a:pt x="364" y="1290"/>
                      </a:lnTo>
                      <a:lnTo>
                        <a:pt x="373" y="1284"/>
                      </a:lnTo>
                      <a:lnTo>
                        <a:pt x="379" y="1275"/>
                      </a:lnTo>
                      <a:lnTo>
                        <a:pt x="381" y="1265"/>
                      </a:lnTo>
                      <a:lnTo>
                        <a:pt x="379" y="1253"/>
                      </a:lnTo>
                      <a:lnTo>
                        <a:pt x="374" y="1245"/>
                      </a:lnTo>
                      <a:lnTo>
                        <a:pt x="366" y="1239"/>
                      </a:lnTo>
                      <a:lnTo>
                        <a:pt x="356" y="1235"/>
                      </a:lnTo>
                      <a:lnTo>
                        <a:pt x="345" y="1234"/>
                      </a:lnTo>
                      <a:lnTo>
                        <a:pt x="333" y="1234"/>
                      </a:lnTo>
                      <a:lnTo>
                        <a:pt x="309" y="1235"/>
                      </a:lnTo>
                      <a:lnTo>
                        <a:pt x="287" y="1239"/>
                      </a:lnTo>
                      <a:lnTo>
                        <a:pt x="269" y="1245"/>
                      </a:lnTo>
                      <a:lnTo>
                        <a:pt x="265" y="1190"/>
                      </a:lnTo>
                      <a:lnTo>
                        <a:pt x="291" y="1183"/>
                      </a:lnTo>
                      <a:lnTo>
                        <a:pt x="317" y="1180"/>
                      </a:lnTo>
                      <a:lnTo>
                        <a:pt x="346" y="1178"/>
                      </a:lnTo>
                      <a:close/>
                      <a:moveTo>
                        <a:pt x="1711" y="1111"/>
                      </a:moveTo>
                      <a:lnTo>
                        <a:pt x="1711" y="1551"/>
                      </a:lnTo>
                      <a:lnTo>
                        <a:pt x="2178" y="1551"/>
                      </a:lnTo>
                      <a:lnTo>
                        <a:pt x="2178" y="1111"/>
                      </a:lnTo>
                      <a:lnTo>
                        <a:pt x="1711" y="1111"/>
                      </a:lnTo>
                      <a:close/>
                      <a:moveTo>
                        <a:pt x="1179" y="1111"/>
                      </a:moveTo>
                      <a:lnTo>
                        <a:pt x="1179" y="1551"/>
                      </a:lnTo>
                      <a:lnTo>
                        <a:pt x="1651" y="1551"/>
                      </a:lnTo>
                      <a:lnTo>
                        <a:pt x="1651" y="1111"/>
                      </a:lnTo>
                      <a:lnTo>
                        <a:pt x="1179" y="1111"/>
                      </a:lnTo>
                      <a:close/>
                      <a:moveTo>
                        <a:pt x="647" y="1111"/>
                      </a:moveTo>
                      <a:lnTo>
                        <a:pt x="647" y="1551"/>
                      </a:lnTo>
                      <a:lnTo>
                        <a:pt x="1119" y="1551"/>
                      </a:lnTo>
                      <a:lnTo>
                        <a:pt x="1119" y="1111"/>
                      </a:lnTo>
                      <a:lnTo>
                        <a:pt x="647" y="1111"/>
                      </a:lnTo>
                      <a:close/>
                      <a:moveTo>
                        <a:pt x="120" y="1111"/>
                      </a:moveTo>
                      <a:lnTo>
                        <a:pt x="120" y="1551"/>
                      </a:lnTo>
                      <a:lnTo>
                        <a:pt x="587" y="1551"/>
                      </a:lnTo>
                      <a:lnTo>
                        <a:pt x="587" y="1111"/>
                      </a:lnTo>
                      <a:lnTo>
                        <a:pt x="120" y="1111"/>
                      </a:lnTo>
                      <a:close/>
                      <a:moveTo>
                        <a:pt x="346" y="691"/>
                      </a:moveTo>
                      <a:lnTo>
                        <a:pt x="373" y="694"/>
                      </a:lnTo>
                      <a:lnTo>
                        <a:pt x="395" y="698"/>
                      </a:lnTo>
                      <a:lnTo>
                        <a:pt x="415" y="706"/>
                      </a:lnTo>
                      <a:lnTo>
                        <a:pt x="431" y="718"/>
                      </a:lnTo>
                      <a:lnTo>
                        <a:pt x="443" y="732"/>
                      </a:lnTo>
                      <a:lnTo>
                        <a:pt x="451" y="752"/>
                      </a:lnTo>
                      <a:lnTo>
                        <a:pt x="454" y="773"/>
                      </a:lnTo>
                      <a:lnTo>
                        <a:pt x="450" y="796"/>
                      </a:lnTo>
                      <a:lnTo>
                        <a:pt x="442" y="819"/>
                      </a:lnTo>
                      <a:lnTo>
                        <a:pt x="428" y="841"/>
                      </a:lnTo>
                      <a:lnTo>
                        <a:pt x="413" y="860"/>
                      </a:lnTo>
                      <a:lnTo>
                        <a:pt x="397" y="879"/>
                      </a:lnTo>
                      <a:lnTo>
                        <a:pt x="381" y="893"/>
                      </a:lnTo>
                      <a:lnTo>
                        <a:pt x="369" y="905"/>
                      </a:lnTo>
                      <a:lnTo>
                        <a:pt x="349" y="922"/>
                      </a:lnTo>
                      <a:lnTo>
                        <a:pt x="459" y="922"/>
                      </a:lnTo>
                      <a:lnTo>
                        <a:pt x="459" y="974"/>
                      </a:lnTo>
                      <a:lnTo>
                        <a:pt x="258" y="974"/>
                      </a:lnTo>
                      <a:lnTo>
                        <a:pt x="258" y="922"/>
                      </a:lnTo>
                      <a:lnTo>
                        <a:pt x="278" y="903"/>
                      </a:lnTo>
                      <a:lnTo>
                        <a:pt x="300" y="885"/>
                      </a:lnTo>
                      <a:lnTo>
                        <a:pt x="321" y="865"/>
                      </a:lnTo>
                      <a:lnTo>
                        <a:pt x="340" y="847"/>
                      </a:lnTo>
                      <a:lnTo>
                        <a:pt x="356" y="829"/>
                      </a:lnTo>
                      <a:lnTo>
                        <a:pt x="368" y="812"/>
                      </a:lnTo>
                      <a:lnTo>
                        <a:pt x="376" y="796"/>
                      </a:lnTo>
                      <a:lnTo>
                        <a:pt x="379" y="782"/>
                      </a:lnTo>
                      <a:lnTo>
                        <a:pt x="378" y="769"/>
                      </a:lnTo>
                      <a:lnTo>
                        <a:pt x="372" y="759"/>
                      </a:lnTo>
                      <a:lnTo>
                        <a:pt x="363" y="752"/>
                      </a:lnTo>
                      <a:lnTo>
                        <a:pt x="352" y="748"/>
                      </a:lnTo>
                      <a:lnTo>
                        <a:pt x="340" y="747"/>
                      </a:lnTo>
                      <a:lnTo>
                        <a:pt x="321" y="748"/>
                      </a:lnTo>
                      <a:lnTo>
                        <a:pt x="301" y="753"/>
                      </a:lnTo>
                      <a:lnTo>
                        <a:pt x="282" y="759"/>
                      </a:lnTo>
                      <a:lnTo>
                        <a:pt x="266" y="766"/>
                      </a:lnTo>
                      <a:lnTo>
                        <a:pt x="264" y="708"/>
                      </a:lnTo>
                      <a:lnTo>
                        <a:pt x="287" y="701"/>
                      </a:lnTo>
                      <a:lnTo>
                        <a:pt x="306" y="696"/>
                      </a:lnTo>
                      <a:lnTo>
                        <a:pt x="322" y="694"/>
                      </a:lnTo>
                      <a:lnTo>
                        <a:pt x="335" y="692"/>
                      </a:lnTo>
                      <a:lnTo>
                        <a:pt x="346" y="691"/>
                      </a:lnTo>
                      <a:close/>
                      <a:moveTo>
                        <a:pt x="1711" y="614"/>
                      </a:moveTo>
                      <a:lnTo>
                        <a:pt x="1711" y="1051"/>
                      </a:lnTo>
                      <a:lnTo>
                        <a:pt x="2178" y="1051"/>
                      </a:lnTo>
                      <a:lnTo>
                        <a:pt x="2178" y="614"/>
                      </a:lnTo>
                      <a:lnTo>
                        <a:pt x="1711" y="614"/>
                      </a:lnTo>
                      <a:close/>
                      <a:moveTo>
                        <a:pt x="1179" y="614"/>
                      </a:moveTo>
                      <a:lnTo>
                        <a:pt x="1179" y="1051"/>
                      </a:lnTo>
                      <a:lnTo>
                        <a:pt x="1651" y="1051"/>
                      </a:lnTo>
                      <a:lnTo>
                        <a:pt x="1651" y="614"/>
                      </a:lnTo>
                      <a:lnTo>
                        <a:pt x="1179" y="614"/>
                      </a:lnTo>
                      <a:close/>
                      <a:moveTo>
                        <a:pt x="647" y="614"/>
                      </a:moveTo>
                      <a:lnTo>
                        <a:pt x="647" y="1051"/>
                      </a:lnTo>
                      <a:lnTo>
                        <a:pt x="1119" y="1051"/>
                      </a:lnTo>
                      <a:lnTo>
                        <a:pt x="1119" y="614"/>
                      </a:lnTo>
                      <a:lnTo>
                        <a:pt x="647" y="614"/>
                      </a:lnTo>
                      <a:close/>
                      <a:moveTo>
                        <a:pt x="120" y="614"/>
                      </a:moveTo>
                      <a:lnTo>
                        <a:pt x="120" y="1051"/>
                      </a:lnTo>
                      <a:lnTo>
                        <a:pt x="587" y="1051"/>
                      </a:lnTo>
                      <a:lnTo>
                        <a:pt x="587" y="614"/>
                      </a:lnTo>
                      <a:lnTo>
                        <a:pt x="120" y="614"/>
                      </a:lnTo>
                      <a:close/>
                      <a:moveTo>
                        <a:pt x="349" y="207"/>
                      </a:moveTo>
                      <a:lnTo>
                        <a:pt x="414" y="207"/>
                      </a:lnTo>
                      <a:lnTo>
                        <a:pt x="414" y="486"/>
                      </a:lnTo>
                      <a:lnTo>
                        <a:pt x="340" y="486"/>
                      </a:lnTo>
                      <a:lnTo>
                        <a:pt x="340" y="281"/>
                      </a:lnTo>
                      <a:lnTo>
                        <a:pt x="287" y="319"/>
                      </a:lnTo>
                      <a:lnTo>
                        <a:pt x="254" y="269"/>
                      </a:lnTo>
                      <a:lnTo>
                        <a:pt x="349" y="207"/>
                      </a:lnTo>
                      <a:close/>
                      <a:moveTo>
                        <a:pt x="1711" y="119"/>
                      </a:moveTo>
                      <a:lnTo>
                        <a:pt x="1711" y="553"/>
                      </a:lnTo>
                      <a:lnTo>
                        <a:pt x="2178" y="553"/>
                      </a:lnTo>
                      <a:lnTo>
                        <a:pt x="2178" y="119"/>
                      </a:lnTo>
                      <a:lnTo>
                        <a:pt x="1711" y="119"/>
                      </a:lnTo>
                      <a:close/>
                      <a:moveTo>
                        <a:pt x="1179" y="119"/>
                      </a:moveTo>
                      <a:lnTo>
                        <a:pt x="1179" y="553"/>
                      </a:lnTo>
                      <a:lnTo>
                        <a:pt x="1651" y="553"/>
                      </a:lnTo>
                      <a:lnTo>
                        <a:pt x="1651" y="119"/>
                      </a:lnTo>
                      <a:lnTo>
                        <a:pt x="1179" y="119"/>
                      </a:lnTo>
                      <a:close/>
                      <a:moveTo>
                        <a:pt x="647" y="119"/>
                      </a:moveTo>
                      <a:lnTo>
                        <a:pt x="647" y="553"/>
                      </a:lnTo>
                      <a:lnTo>
                        <a:pt x="1119" y="553"/>
                      </a:lnTo>
                      <a:lnTo>
                        <a:pt x="1119" y="119"/>
                      </a:lnTo>
                      <a:lnTo>
                        <a:pt x="647" y="119"/>
                      </a:lnTo>
                      <a:close/>
                      <a:moveTo>
                        <a:pt x="120" y="119"/>
                      </a:moveTo>
                      <a:lnTo>
                        <a:pt x="120" y="553"/>
                      </a:lnTo>
                      <a:lnTo>
                        <a:pt x="587" y="553"/>
                      </a:lnTo>
                      <a:lnTo>
                        <a:pt x="587" y="119"/>
                      </a:lnTo>
                      <a:lnTo>
                        <a:pt x="120" y="119"/>
                      </a:lnTo>
                      <a:close/>
                      <a:moveTo>
                        <a:pt x="0" y="0"/>
                      </a:moveTo>
                      <a:lnTo>
                        <a:pt x="2298" y="0"/>
                      </a:lnTo>
                      <a:lnTo>
                        <a:pt x="2298" y="1670"/>
                      </a:lnTo>
                      <a:lnTo>
                        <a:pt x="0" y="1670"/>
                      </a:lnTo>
                      <a:lnTo>
                        <a:pt x="0"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grpSp>
          <p:nvGrpSpPr>
            <p:cNvPr id="78" name="Group 11"/>
            <p:cNvGrpSpPr>
              <a:grpSpLocks noChangeAspect="1"/>
            </p:cNvGrpSpPr>
            <p:nvPr/>
          </p:nvGrpSpPr>
          <p:grpSpPr bwMode="auto">
            <a:xfrm>
              <a:off x="8811707" y="1862919"/>
              <a:ext cx="1012725" cy="658368"/>
              <a:chOff x="2877" y="2787"/>
              <a:chExt cx="523" cy="340"/>
            </a:xfrm>
          </p:grpSpPr>
          <p:sp useBgFill="1">
            <p:nvSpPr>
              <p:cNvPr id="79" name="Freeform 13"/>
              <p:cNvSpPr>
                <a:spLocks noEditPoints="1"/>
              </p:cNvSpPr>
              <p:nvPr/>
            </p:nvSpPr>
            <p:spPr bwMode="auto">
              <a:xfrm>
                <a:off x="2877" y="2787"/>
                <a:ext cx="523" cy="340"/>
              </a:xfrm>
              <a:custGeom>
                <a:avLst/>
                <a:gdLst>
                  <a:gd name="T0" fmla="*/ 821 w 2617"/>
                  <a:gd name="T1" fmla="*/ 765 h 1701"/>
                  <a:gd name="T2" fmla="*/ 729 w 2617"/>
                  <a:gd name="T3" fmla="*/ 794 h 1701"/>
                  <a:gd name="T4" fmla="*/ 588 w 2617"/>
                  <a:gd name="T5" fmla="*/ 786 h 1701"/>
                  <a:gd name="T6" fmla="*/ 811 w 2617"/>
                  <a:gd name="T7" fmla="*/ 835 h 1701"/>
                  <a:gd name="T8" fmla="*/ 883 w 2617"/>
                  <a:gd name="T9" fmla="*/ 803 h 1701"/>
                  <a:gd name="T10" fmla="*/ 1024 w 2617"/>
                  <a:gd name="T11" fmla="*/ 801 h 1701"/>
                  <a:gd name="T12" fmla="*/ 1164 w 2617"/>
                  <a:gd name="T13" fmla="*/ 752 h 1701"/>
                  <a:gd name="T14" fmla="*/ 1091 w 2617"/>
                  <a:gd name="T15" fmla="*/ 445 h 1701"/>
                  <a:gd name="T16" fmla="*/ 925 w 2617"/>
                  <a:gd name="T17" fmla="*/ 506 h 1701"/>
                  <a:gd name="T18" fmla="*/ 1002 w 2617"/>
                  <a:gd name="T19" fmla="*/ 0 h 1701"/>
                  <a:gd name="T20" fmla="*/ 1159 w 2617"/>
                  <a:gd name="T21" fmla="*/ 12 h 1701"/>
                  <a:gd name="T22" fmla="*/ 1241 w 2617"/>
                  <a:gd name="T23" fmla="*/ 70 h 1701"/>
                  <a:gd name="T24" fmla="*/ 1285 w 2617"/>
                  <a:gd name="T25" fmla="*/ 161 h 1701"/>
                  <a:gd name="T26" fmla="*/ 1374 w 2617"/>
                  <a:gd name="T27" fmla="*/ 346 h 1701"/>
                  <a:gd name="T28" fmla="*/ 1386 w 2617"/>
                  <a:gd name="T29" fmla="*/ 196 h 1701"/>
                  <a:gd name="T30" fmla="*/ 1440 w 2617"/>
                  <a:gd name="T31" fmla="*/ 143 h 1701"/>
                  <a:gd name="T32" fmla="*/ 1528 w 2617"/>
                  <a:gd name="T33" fmla="*/ 132 h 1701"/>
                  <a:gd name="T34" fmla="*/ 1932 w 2617"/>
                  <a:gd name="T35" fmla="*/ 132 h 1701"/>
                  <a:gd name="T36" fmla="*/ 2044 w 2617"/>
                  <a:gd name="T37" fmla="*/ 132 h 1701"/>
                  <a:gd name="T38" fmla="*/ 2109 w 2617"/>
                  <a:gd name="T39" fmla="*/ 132 h 1701"/>
                  <a:gd name="T40" fmla="*/ 2161 w 2617"/>
                  <a:gd name="T41" fmla="*/ 140 h 1701"/>
                  <a:gd name="T42" fmla="*/ 2583 w 2617"/>
                  <a:gd name="T43" fmla="*/ 549 h 1701"/>
                  <a:gd name="T44" fmla="*/ 2615 w 2617"/>
                  <a:gd name="T45" fmla="*/ 608 h 1701"/>
                  <a:gd name="T46" fmla="*/ 2617 w 2617"/>
                  <a:gd name="T47" fmla="*/ 652 h 1701"/>
                  <a:gd name="T48" fmla="*/ 2617 w 2617"/>
                  <a:gd name="T49" fmla="*/ 777 h 1701"/>
                  <a:gd name="T50" fmla="*/ 2617 w 2617"/>
                  <a:gd name="T51" fmla="*/ 1549 h 1701"/>
                  <a:gd name="T52" fmla="*/ 2617 w 2617"/>
                  <a:gd name="T53" fmla="*/ 1586 h 1701"/>
                  <a:gd name="T54" fmla="*/ 2592 w 2617"/>
                  <a:gd name="T55" fmla="*/ 1658 h 1701"/>
                  <a:gd name="T56" fmla="*/ 2528 w 2617"/>
                  <a:gd name="T57" fmla="*/ 1699 h 1701"/>
                  <a:gd name="T58" fmla="*/ 1464 w 2617"/>
                  <a:gd name="T59" fmla="*/ 1699 h 1701"/>
                  <a:gd name="T60" fmla="*/ 1400 w 2617"/>
                  <a:gd name="T61" fmla="*/ 1658 h 1701"/>
                  <a:gd name="T62" fmla="*/ 1374 w 2617"/>
                  <a:gd name="T63" fmla="*/ 1586 h 1701"/>
                  <a:gd name="T64" fmla="*/ 1197 w 2617"/>
                  <a:gd name="T65" fmla="*/ 1049 h 1701"/>
                  <a:gd name="T66" fmla="*/ 1170 w 2617"/>
                  <a:gd name="T67" fmla="*/ 1147 h 1701"/>
                  <a:gd name="T68" fmla="*/ 1100 w 2617"/>
                  <a:gd name="T69" fmla="*/ 1219 h 1701"/>
                  <a:gd name="T70" fmla="*/ 1001 w 2617"/>
                  <a:gd name="T71" fmla="*/ 1245 h 1701"/>
                  <a:gd name="T72" fmla="*/ 839 w 2617"/>
                  <a:gd name="T73" fmla="*/ 1231 h 1701"/>
                  <a:gd name="T74" fmla="*/ 753 w 2617"/>
                  <a:gd name="T75" fmla="*/ 1164 h 1701"/>
                  <a:gd name="T76" fmla="*/ 394 w 2617"/>
                  <a:gd name="T77" fmla="*/ 990 h 1701"/>
                  <a:gd name="T78" fmla="*/ 314 w 2617"/>
                  <a:gd name="T79" fmla="*/ 1023 h 1701"/>
                  <a:gd name="T80" fmla="*/ 160 w 2617"/>
                  <a:gd name="T81" fmla="*/ 1022 h 1701"/>
                  <a:gd name="T82" fmla="*/ 69 w 2617"/>
                  <a:gd name="T83" fmla="*/ 979 h 1701"/>
                  <a:gd name="T84" fmla="*/ 12 w 2617"/>
                  <a:gd name="T85" fmla="*/ 897 h 1701"/>
                  <a:gd name="T86" fmla="*/ 0 w 2617"/>
                  <a:gd name="T87" fmla="*/ 740 h 1701"/>
                  <a:gd name="T88" fmla="*/ 26 w 2617"/>
                  <a:gd name="T89" fmla="*/ 641 h 1701"/>
                  <a:gd name="T90" fmla="*/ 96 w 2617"/>
                  <a:gd name="T91" fmla="*/ 571 h 1701"/>
                  <a:gd name="T92" fmla="*/ 196 w 2617"/>
                  <a:gd name="T93" fmla="*/ 544 h 1701"/>
                  <a:gd name="T94" fmla="*/ 351 w 2617"/>
                  <a:gd name="T95" fmla="*/ 556 h 1701"/>
                  <a:gd name="T96" fmla="*/ 449 w 2617"/>
                  <a:gd name="T97" fmla="*/ 498 h 1701"/>
                  <a:gd name="T98" fmla="*/ 505 w 2617"/>
                  <a:gd name="T99" fmla="*/ 404 h 1701"/>
                  <a:gd name="T100" fmla="*/ 602 w 2617"/>
                  <a:gd name="T101" fmla="*/ 353 h 1701"/>
                  <a:gd name="T102" fmla="*/ 806 w 2617"/>
                  <a:gd name="T103" fmla="*/ 269 h 1701"/>
                  <a:gd name="T104" fmla="*/ 818 w 2617"/>
                  <a:gd name="T105" fmla="*/ 128 h 1701"/>
                  <a:gd name="T106" fmla="*/ 876 w 2617"/>
                  <a:gd name="T107" fmla="*/ 46 h 1701"/>
                  <a:gd name="T108" fmla="*/ 967 w 2617"/>
                  <a:gd name="T109" fmla="*/ 3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17" h="1701">
                    <a:moveTo>
                      <a:pt x="864" y="719"/>
                    </a:moveTo>
                    <a:lnTo>
                      <a:pt x="845" y="745"/>
                    </a:lnTo>
                    <a:lnTo>
                      <a:pt x="821" y="765"/>
                    </a:lnTo>
                    <a:lnTo>
                      <a:pt x="793" y="781"/>
                    </a:lnTo>
                    <a:lnTo>
                      <a:pt x="763" y="792"/>
                    </a:lnTo>
                    <a:lnTo>
                      <a:pt x="729" y="794"/>
                    </a:lnTo>
                    <a:lnTo>
                      <a:pt x="640" y="794"/>
                    </a:lnTo>
                    <a:lnTo>
                      <a:pt x="614" y="793"/>
                    </a:lnTo>
                    <a:lnTo>
                      <a:pt x="588" y="786"/>
                    </a:lnTo>
                    <a:lnTo>
                      <a:pt x="588" y="787"/>
                    </a:lnTo>
                    <a:lnTo>
                      <a:pt x="792" y="853"/>
                    </a:lnTo>
                    <a:lnTo>
                      <a:pt x="811" y="835"/>
                    </a:lnTo>
                    <a:lnTo>
                      <a:pt x="833" y="821"/>
                    </a:lnTo>
                    <a:lnTo>
                      <a:pt x="858" y="809"/>
                    </a:lnTo>
                    <a:lnTo>
                      <a:pt x="883" y="803"/>
                    </a:lnTo>
                    <a:lnTo>
                      <a:pt x="911" y="800"/>
                    </a:lnTo>
                    <a:lnTo>
                      <a:pt x="1001" y="800"/>
                    </a:lnTo>
                    <a:lnTo>
                      <a:pt x="1024" y="801"/>
                    </a:lnTo>
                    <a:lnTo>
                      <a:pt x="1047" y="806"/>
                    </a:lnTo>
                    <a:lnTo>
                      <a:pt x="1068" y="815"/>
                    </a:lnTo>
                    <a:lnTo>
                      <a:pt x="1164" y="752"/>
                    </a:lnTo>
                    <a:lnTo>
                      <a:pt x="864" y="719"/>
                    </a:lnTo>
                    <a:close/>
                    <a:moveTo>
                      <a:pt x="1108" y="445"/>
                    </a:moveTo>
                    <a:lnTo>
                      <a:pt x="1091" y="445"/>
                    </a:lnTo>
                    <a:lnTo>
                      <a:pt x="1002" y="445"/>
                    </a:lnTo>
                    <a:lnTo>
                      <a:pt x="990" y="445"/>
                    </a:lnTo>
                    <a:lnTo>
                      <a:pt x="925" y="506"/>
                    </a:lnTo>
                    <a:lnTo>
                      <a:pt x="1209" y="538"/>
                    </a:lnTo>
                    <a:lnTo>
                      <a:pt x="1108" y="445"/>
                    </a:lnTo>
                    <a:close/>
                    <a:moveTo>
                      <a:pt x="1002" y="0"/>
                    </a:moveTo>
                    <a:lnTo>
                      <a:pt x="1091" y="0"/>
                    </a:lnTo>
                    <a:lnTo>
                      <a:pt x="1127" y="3"/>
                    </a:lnTo>
                    <a:lnTo>
                      <a:pt x="1159" y="12"/>
                    </a:lnTo>
                    <a:lnTo>
                      <a:pt x="1191" y="26"/>
                    </a:lnTo>
                    <a:lnTo>
                      <a:pt x="1217" y="46"/>
                    </a:lnTo>
                    <a:lnTo>
                      <a:pt x="1241" y="70"/>
                    </a:lnTo>
                    <a:lnTo>
                      <a:pt x="1261" y="98"/>
                    </a:lnTo>
                    <a:lnTo>
                      <a:pt x="1275" y="128"/>
                    </a:lnTo>
                    <a:lnTo>
                      <a:pt x="1285" y="161"/>
                    </a:lnTo>
                    <a:lnTo>
                      <a:pt x="1287" y="196"/>
                    </a:lnTo>
                    <a:lnTo>
                      <a:pt x="1287" y="265"/>
                    </a:lnTo>
                    <a:lnTo>
                      <a:pt x="1374" y="346"/>
                    </a:lnTo>
                    <a:lnTo>
                      <a:pt x="1374" y="247"/>
                    </a:lnTo>
                    <a:lnTo>
                      <a:pt x="1378" y="220"/>
                    </a:lnTo>
                    <a:lnTo>
                      <a:pt x="1386" y="196"/>
                    </a:lnTo>
                    <a:lnTo>
                      <a:pt x="1400" y="174"/>
                    </a:lnTo>
                    <a:lnTo>
                      <a:pt x="1418" y="157"/>
                    </a:lnTo>
                    <a:lnTo>
                      <a:pt x="1440" y="143"/>
                    </a:lnTo>
                    <a:lnTo>
                      <a:pt x="1464" y="134"/>
                    </a:lnTo>
                    <a:lnTo>
                      <a:pt x="1490" y="132"/>
                    </a:lnTo>
                    <a:lnTo>
                      <a:pt x="1528" y="132"/>
                    </a:lnTo>
                    <a:lnTo>
                      <a:pt x="1553" y="132"/>
                    </a:lnTo>
                    <a:lnTo>
                      <a:pt x="1586" y="132"/>
                    </a:lnTo>
                    <a:lnTo>
                      <a:pt x="1932" y="132"/>
                    </a:lnTo>
                    <a:lnTo>
                      <a:pt x="1973" y="132"/>
                    </a:lnTo>
                    <a:lnTo>
                      <a:pt x="2010" y="132"/>
                    </a:lnTo>
                    <a:lnTo>
                      <a:pt x="2044" y="132"/>
                    </a:lnTo>
                    <a:lnTo>
                      <a:pt x="2072" y="132"/>
                    </a:lnTo>
                    <a:lnTo>
                      <a:pt x="2095" y="132"/>
                    </a:lnTo>
                    <a:lnTo>
                      <a:pt x="2109" y="132"/>
                    </a:lnTo>
                    <a:lnTo>
                      <a:pt x="2117" y="132"/>
                    </a:lnTo>
                    <a:lnTo>
                      <a:pt x="2140" y="133"/>
                    </a:lnTo>
                    <a:lnTo>
                      <a:pt x="2161" y="140"/>
                    </a:lnTo>
                    <a:lnTo>
                      <a:pt x="2182" y="151"/>
                    </a:lnTo>
                    <a:lnTo>
                      <a:pt x="2199" y="165"/>
                    </a:lnTo>
                    <a:lnTo>
                      <a:pt x="2583" y="549"/>
                    </a:lnTo>
                    <a:lnTo>
                      <a:pt x="2598" y="567"/>
                    </a:lnTo>
                    <a:lnTo>
                      <a:pt x="2609" y="586"/>
                    </a:lnTo>
                    <a:lnTo>
                      <a:pt x="2615" y="608"/>
                    </a:lnTo>
                    <a:lnTo>
                      <a:pt x="2617" y="631"/>
                    </a:lnTo>
                    <a:lnTo>
                      <a:pt x="2617" y="637"/>
                    </a:lnTo>
                    <a:lnTo>
                      <a:pt x="2617" y="652"/>
                    </a:lnTo>
                    <a:lnTo>
                      <a:pt x="2617" y="702"/>
                    </a:lnTo>
                    <a:lnTo>
                      <a:pt x="2617" y="737"/>
                    </a:lnTo>
                    <a:lnTo>
                      <a:pt x="2617" y="777"/>
                    </a:lnTo>
                    <a:lnTo>
                      <a:pt x="2617" y="1488"/>
                    </a:lnTo>
                    <a:lnTo>
                      <a:pt x="2617" y="1521"/>
                    </a:lnTo>
                    <a:lnTo>
                      <a:pt x="2617" y="1549"/>
                    </a:lnTo>
                    <a:lnTo>
                      <a:pt x="2617" y="1568"/>
                    </a:lnTo>
                    <a:lnTo>
                      <a:pt x="2617" y="1581"/>
                    </a:lnTo>
                    <a:lnTo>
                      <a:pt x="2617" y="1586"/>
                    </a:lnTo>
                    <a:lnTo>
                      <a:pt x="2614" y="1612"/>
                    </a:lnTo>
                    <a:lnTo>
                      <a:pt x="2605" y="1637"/>
                    </a:lnTo>
                    <a:lnTo>
                      <a:pt x="2592" y="1658"/>
                    </a:lnTo>
                    <a:lnTo>
                      <a:pt x="2574" y="1676"/>
                    </a:lnTo>
                    <a:lnTo>
                      <a:pt x="2552" y="1690"/>
                    </a:lnTo>
                    <a:lnTo>
                      <a:pt x="2528" y="1699"/>
                    </a:lnTo>
                    <a:lnTo>
                      <a:pt x="2501" y="1701"/>
                    </a:lnTo>
                    <a:lnTo>
                      <a:pt x="1490" y="1701"/>
                    </a:lnTo>
                    <a:lnTo>
                      <a:pt x="1464" y="1699"/>
                    </a:lnTo>
                    <a:lnTo>
                      <a:pt x="1440" y="1690"/>
                    </a:lnTo>
                    <a:lnTo>
                      <a:pt x="1418" y="1676"/>
                    </a:lnTo>
                    <a:lnTo>
                      <a:pt x="1400" y="1658"/>
                    </a:lnTo>
                    <a:lnTo>
                      <a:pt x="1386" y="1637"/>
                    </a:lnTo>
                    <a:lnTo>
                      <a:pt x="1378" y="1612"/>
                    </a:lnTo>
                    <a:lnTo>
                      <a:pt x="1374" y="1586"/>
                    </a:lnTo>
                    <a:lnTo>
                      <a:pt x="1374" y="919"/>
                    </a:lnTo>
                    <a:lnTo>
                      <a:pt x="1197" y="1034"/>
                    </a:lnTo>
                    <a:lnTo>
                      <a:pt x="1197" y="1049"/>
                    </a:lnTo>
                    <a:lnTo>
                      <a:pt x="1194" y="1084"/>
                    </a:lnTo>
                    <a:lnTo>
                      <a:pt x="1185" y="1117"/>
                    </a:lnTo>
                    <a:lnTo>
                      <a:pt x="1170" y="1147"/>
                    </a:lnTo>
                    <a:lnTo>
                      <a:pt x="1151" y="1175"/>
                    </a:lnTo>
                    <a:lnTo>
                      <a:pt x="1127" y="1199"/>
                    </a:lnTo>
                    <a:lnTo>
                      <a:pt x="1100" y="1219"/>
                    </a:lnTo>
                    <a:lnTo>
                      <a:pt x="1070" y="1233"/>
                    </a:lnTo>
                    <a:lnTo>
                      <a:pt x="1036" y="1242"/>
                    </a:lnTo>
                    <a:lnTo>
                      <a:pt x="1001" y="1245"/>
                    </a:lnTo>
                    <a:lnTo>
                      <a:pt x="911" y="1245"/>
                    </a:lnTo>
                    <a:lnTo>
                      <a:pt x="874" y="1242"/>
                    </a:lnTo>
                    <a:lnTo>
                      <a:pt x="839" y="1231"/>
                    </a:lnTo>
                    <a:lnTo>
                      <a:pt x="806" y="1214"/>
                    </a:lnTo>
                    <a:lnTo>
                      <a:pt x="777" y="1191"/>
                    </a:lnTo>
                    <a:lnTo>
                      <a:pt x="753" y="1164"/>
                    </a:lnTo>
                    <a:lnTo>
                      <a:pt x="735" y="1133"/>
                    </a:lnTo>
                    <a:lnTo>
                      <a:pt x="723" y="1098"/>
                    </a:lnTo>
                    <a:lnTo>
                      <a:pt x="394" y="990"/>
                    </a:lnTo>
                    <a:lnTo>
                      <a:pt x="370" y="1005"/>
                    </a:lnTo>
                    <a:lnTo>
                      <a:pt x="342" y="1015"/>
                    </a:lnTo>
                    <a:lnTo>
                      <a:pt x="314" y="1023"/>
                    </a:lnTo>
                    <a:lnTo>
                      <a:pt x="284" y="1025"/>
                    </a:lnTo>
                    <a:lnTo>
                      <a:pt x="196" y="1025"/>
                    </a:lnTo>
                    <a:lnTo>
                      <a:pt x="160" y="1022"/>
                    </a:lnTo>
                    <a:lnTo>
                      <a:pt x="127" y="1013"/>
                    </a:lnTo>
                    <a:lnTo>
                      <a:pt x="96" y="999"/>
                    </a:lnTo>
                    <a:lnTo>
                      <a:pt x="69" y="979"/>
                    </a:lnTo>
                    <a:lnTo>
                      <a:pt x="46" y="955"/>
                    </a:lnTo>
                    <a:lnTo>
                      <a:pt x="26" y="927"/>
                    </a:lnTo>
                    <a:lnTo>
                      <a:pt x="12" y="897"/>
                    </a:lnTo>
                    <a:lnTo>
                      <a:pt x="2" y="864"/>
                    </a:lnTo>
                    <a:lnTo>
                      <a:pt x="0" y="829"/>
                    </a:lnTo>
                    <a:lnTo>
                      <a:pt x="0" y="740"/>
                    </a:lnTo>
                    <a:lnTo>
                      <a:pt x="2" y="705"/>
                    </a:lnTo>
                    <a:lnTo>
                      <a:pt x="12" y="672"/>
                    </a:lnTo>
                    <a:lnTo>
                      <a:pt x="26" y="641"/>
                    </a:lnTo>
                    <a:lnTo>
                      <a:pt x="46" y="614"/>
                    </a:lnTo>
                    <a:lnTo>
                      <a:pt x="69" y="590"/>
                    </a:lnTo>
                    <a:lnTo>
                      <a:pt x="96" y="571"/>
                    </a:lnTo>
                    <a:lnTo>
                      <a:pt x="127" y="556"/>
                    </a:lnTo>
                    <a:lnTo>
                      <a:pt x="160" y="548"/>
                    </a:lnTo>
                    <a:lnTo>
                      <a:pt x="196" y="544"/>
                    </a:lnTo>
                    <a:lnTo>
                      <a:pt x="284" y="544"/>
                    </a:lnTo>
                    <a:lnTo>
                      <a:pt x="319" y="546"/>
                    </a:lnTo>
                    <a:lnTo>
                      <a:pt x="351" y="556"/>
                    </a:lnTo>
                    <a:lnTo>
                      <a:pt x="382" y="569"/>
                    </a:lnTo>
                    <a:lnTo>
                      <a:pt x="445" y="537"/>
                    </a:lnTo>
                    <a:lnTo>
                      <a:pt x="449" y="498"/>
                    </a:lnTo>
                    <a:lnTo>
                      <a:pt x="462" y="463"/>
                    </a:lnTo>
                    <a:lnTo>
                      <a:pt x="481" y="431"/>
                    </a:lnTo>
                    <a:lnTo>
                      <a:pt x="505" y="404"/>
                    </a:lnTo>
                    <a:lnTo>
                      <a:pt x="533" y="381"/>
                    </a:lnTo>
                    <a:lnTo>
                      <a:pt x="565" y="364"/>
                    </a:lnTo>
                    <a:lnTo>
                      <a:pt x="602" y="353"/>
                    </a:lnTo>
                    <a:lnTo>
                      <a:pt x="640" y="349"/>
                    </a:lnTo>
                    <a:lnTo>
                      <a:pt x="721" y="349"/>
                    </a:lnTo>
                    <a:lnTo>
                      <a:pt x="806" y="269"/>
                    </a:lnTo>
                    <a:lnTo>
                      <a:pt x="806" y="196"/>
                    </a:lnTo>
                    <a:lnTo>
                      <a:pt x="810" y="161"/>
                    </a:lnTo>
                    <a:lnTo>
                      <a:pt x="818" y="128"/>
                    </a:lnTo>
                    <a:lnTo>
                      <a:pt x="833" y="98"/>
                    </a:lnTo>
                    <a:lnTo>
                      <a:pt x="852" y="70"/>
                    </a:lnTo>
                    <a:lnTo>
                      <a:pt x="876" y="46"/>
                    </a:lnTo>
                    <a:lnTo>
                      <a:pt x="904" y="26"/>
                    </a:lnTo>
                    <a:lnTo>
                      <a:pt x="934" y="12"/>
                    </a:lnTo>
                    <a:lnTo>
                      <a:pt x="967" y="3"/>
                    </a:lnTo>
                    <a:lnTo>
                      <a:pt x="1002" y="0"/>
                    </a:lnTo>
                    <a:close/>
                  </a:path>
                </a:pathLst>
              </a:custGeom>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80" name="Freeform 14"/>
              <p:cNvSpPr>
                <a:spLocks noEditPoints="1"/>
              </p:cNvSpPr>
              <p:nvPr/>
            </p:nvSpPr>
            <p:spPr bwMode="auto">
              <a:xfrm>
                <a:off x="3175" y="2836"/>
                <a:ext cx="202" cy="268"/>
              </a:xfrm>
              <a:custGeom>
                <a:avLst/>
                <a:gdLst>
                  <a:gd name="T0" fmla="*/ 119 w 1011"/>
                  <a:gd name="T1" fmla="*/ 853 h 1339"/>
                  <a:gd name="T2" fmla="*/ 119 w 1011"/>
                  <a:gd name="T3" fmla="*/ 1206 h 1339"/>
                  <a:gd name="T4" fmla="*/ 299 w 1011"/>
                  <a:gd name="T5" fmla="*/ 1206 h 1339"/>
                  <a:gd name="T6" fmla="*/ 299 w 1011"/>
                  <a:gd name="T7" fmla="*/ 853 h 1339"/>
                  <a:gd name="T8" fmla="*/ 119 w 1011"/>
                  <a:gd name="T9" fmla="*/ 853 h 1339"/>
                  <a:gd name="T10" fmla="*/ 704 w 1011"/>
                  <a:gd name="T11" fmla="*/ 765 h 1339"/>
                  <a:gd name="T12" fmla="*/ 704 w 1011"/>
                  <a:gd name="T13" fmla="*/ 1206 h 1339"/>
                  <a:gd name="T14" fmla="*/ 885 w 1011"/>
                  <a:gd name="T15" fmla="*/ 1206 h 1339"/>
                  <a:gd name="T16" fmla="*/ 885 w 1011"/>
                  <a:gd name="T17" fmla="*/ 765 h 1339"/>
                  <a:gd name="T18" fmla="*/ 704 w 1011"/>
                  <a:gd name="T19" fmla="*/ 765 h 1339"/>
                  <a:gd name="T20" fmla="*/ 408 w 1011"/>
                  <a:gd name="T21" fmla="*/ 599 h 1339"/>
                  <a:gd name="T22" fmla="*/ 408 w 1011"/>
                  <a:gd name="T23" fmla="*/ 1206 h 1339"/>
                  <a:gd name="T24" fmla="*/ 589 w 1011"/>
                  <a:gd name="T25" fmla="*/ 1206 h 1339"/>
                  <a:gd name="T26" fmla="*/ 589 w 1011"/>
                  <a:gd name="T27" fmla="*/ 599 h 1339"/>
                  <a:gd name="T28" fmla="*/ 408 w 1011"/>
                  <a:gd name="T29" fmla="*/ 599 h 1339"/>
                  <a:gd name="T30" fmla="*/ 627 w 1011"/>
                  <a:gd name="T31" fmla="*/ 0 h 1339"/>
                  <a:gd name="T32" fmla="*/ 628 w 1011"/>
                  <a:gd name="T33" fmla="*/ 0 h 1339"/>
                  <a:gd name="T34" fmla="*/ 1011 w 1011"/>
                  <a:gd name="T35" fmla="*/ 384 h 1339"/>
                  <a:gd name="T36" fmla="*/ 1011 w 1011"/>
                  <a:gd name="T37" fmla="*/ 384 h 1339"/>
                  <a:gd name="T38" fmla="*/ 627 w 1011"/>
                  <a:gd name="T39" fmla="*/ 384 h 1339"/>
                  <a:gd name="T40" fmla="*/ 627 w 1011"/>
                  <a:gd name="T41" fmla="*/ 0 h 1339"/>
                  <a:gd name="T42" fmla="*/ 0 w 1011"/>
                  <a:gd name="T43" fmla="*/ 0 h 1339"/>
                  <a:gd name="T44" fmla="*/ 519 w 1011"/>
                  <a:gd name="T45" fmla="*/ 0 h 1339"/>
                  <a:gd name="T46" fmla="*/ 519 w 1011"/>
                  <a:gd name="T47" fmla="*/ 492 h 1339"/>
                  <a:gd name="T48" fmla="*/ 1011 w 1011"/>
                  <a:gd name="T49" fmla="*/ 492 h 1339"/>
                  <a:gd name="T50" fmla="*/ 1011 w 1011"/>
                  <a:gd name="T51" fmla="*/ 1339 h 1339"/>
                  <a:gd name="T52" fmla="*/ 0 w 1011"/>
                  <a:gd name="T53" fmla="*/ 1339 h 1339"/>
                  <a:gd name="T54" fmla="*/ 0 w 1011"/>
                  <a:gd name="T55" fmla="*/ 649 h 1339"/>
                  <a:gd name="T56" fmla="*/ 2 w 1011"/>
                  <a:gd name="T57" fmla="*/ 649 h 1339"/>
                  <a:gd name="T58" fmla="*/ 43 w 1011"/>
                  <a:gd name="T59" fmla="*/ 645 h 1339"/>
                  <a:gd name="T60" fmla="*/ 81 w 1011"/>
                  <a:gd name="T61" fmla="*/ 634 h 1339"/>
                  <a:gd name="T62" fmla="*/ 117 w 1011"/>
                  <a:gd name="T63" fmla="*/ 619 h 1339"/>
                  <a:gd name="T64" fmla="*/ 148 w 1011"/>
                  <a:gd name="T65" fmla="*/ 596 h 1339"/>
                  <a:gd name="T66" fmla="*/ 175 w 1011"/>
                  <a:gd name="T67" fmla="*/ 569 h 1339"/>
                  <a:gd name="T68" fmla="*/ 198 w 1011"/>
                  <a:gd name="T69" fmla="*/ 538 h 1339"/>
                  <a:gd name="T70" fmla="*/ 213 w 1011"/>
                  <a:gd name="T71" fmla="*/ 501 h 1339"/>
                  <a:gd name="T72" fmla="*/ 224 w 1011"/>
                  <a:gd name="T73" fmla="*/ 464 h 1339"/>
                  <a:gd name="T74" fmla="*/ 228 w 1011"/>
                  <a:gd name="T75" fmla="*/ 423 h 1339"/>
                  <a:gd name="T76" fmla="*/ 224 w 1011"/>
                  <a:gd name="T77" fmla="*/ 383 h 1339"/>
                  <a:gd name="T78" fmla="*/ 213 w 1011"/>
                  <a:gd name="T79" fmla="*/ 344 h 1339"/>
                  <a:gd name="T80" fmla="*/ 198 w 1011"/>
                  <a:gd name="T81" fmla="*/ 309 h 1339"/>
                  <a:gd name="T82" fmla="*/ 175 w 1011"/>
                  <a:gd name="T83" fmla="*/ 278 h 1339"/>
                  <a:gd name="T84" fmla="*/ 148 w 1011"/>
                  <a:gd name="T85" fmla="*/ 251 h 1339"/>
                  <a:gd name="T86" fmla="*/ 117 w 1011"/>
                  <a:gd name="T87" fmla="*/ 228 h 1339"/>
                  <a:gd name="T88" fmla="*/ 81 w 1011"/>
                  <a:gd name="T89" fmla="*/ 211 h 1339"/>
                  <a:gd name="T90" fmla="*/ 43 w 1011"/>
                  <a:gd name="T91" fmla="*/ 201 h 1339"/>
                  <a:gd name="T92" fmla="*/ 2 w 1011"/>
                  <a:gd name="T93" fmla="*/ 198 h 1339"/>
                  <a:gd name="T94" fmla="*/ 0 w 1011"/>
                  <a:gd name="T95" fmla="*/ 198 h 1339"/>
                  <a:gd name="T96" fmla="*/ 0 w 1011"/>
                  <a:gd name="T97" fmla="*/ 0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1" h="1339">
                    <a:moveTo>
                      <a:pt x="119" y="853"/>
                    </a:moveTo>
                    <a:lnTo>
                      <a:pt x="119" y="1206"/>
                    </a:lnTo>
                    <a:lnTo>
                      <a:pt x="299" y="1206"/>
                    </a:lnTo>
                    <a:lnTo>
                      <a:pt x="299" y="853"/>
                    </a:lnTo>
                    <a:lnTo>
                      <a:pt x="119" y="853"/>
                    </a:lnTo>
                    <a:close/>
                    <a:moveTo>
                      <a:pt x="704" y="765"/>
                    </a:moveTo>
                    <a:lnTo>
                      <a:pt x="704" y="1206"/>
                    </a:lnTo>
                    <a:lnTo>
                      <a:pt x="885" y="1206"/>
                    </a:lnTo>
                    <a:lnTo>
                      <a:pt x="885" y="765"/>
                    </a:lnTo>
                    <a:lnTo>
                      <a:pt x="704" y="765"/>
                    </a:lnTo>
                    <a:close/>
                    <a:moveTo>
                      <a:pt x="408" y="599"/>
                    </a:moveTo>
                    <a:lnTo>
                      <a:pt x="408" y="1206"/>
                    </a:lnTo>
                    <a:lnTo>
                      <a:pt x="589" y="1206"/>
                    </a:lnTo>
                    <a:lnTo>
                      <a:pt x="589" y="599"/>
                    </a:lnTo>
                    <a:lnTo>
                      <a:pt x="408" y="599"/>
                    </a:lnTo>
                    <a:close/>
                    <a:moveTo>
                      <a:pt x="627" y="0"/>
                    </a:moveTo>
                    <a:lnTo>
                      <a:pt x="628" y="0"/>
                    </a:lnTo>
                    <a:lnTo>
                      <a:pt x="1011" y="384"/>
                    </a:lnTo>
                    <a:lnTo>
                      <a:pt x="1011" y="384"/>
                    </a:lnTo>
                    <a:lnTo>
                      <a:pt x="627" y="384"/>
                    </a:lnTo>
                    <a:lnTo>
                      <a:pt x="627" y="0"/>
                    </a:lnTo>
                    <a:close/>
                    <a:moveTo>
                      <a:pt x="0" y="0"/>
                    </a:moveTo>
                    <a:lnTo>
                      <a:pt x="519" y="0"/>
                    </a:lnTo>
                    <a:lnTo>
                      <a:pt x="519" y="492"/>
                    </a:lnTo>
                    <a:lnTo>
                      <a:pt x="1011" y="492"/>
                    </a:lnTo>
                    <a:lnTo>
                      <a:pt x="1011" y="1339"/>
                    </a:lnTo>
                    <a:lnTo>
                      <a:pt x="0" y="1339"/>
                    </a:lnTo>
                    <a:lnTo>
                      <a:pt x="0" y="649"/>
                    </a:lnTo>
                    <a:lnTo>
                      <a:pt x="2" y="649"/>
                    </a:lnTo>
                    <a:lnTo>
                      <a:pt x="43" y="645"/>
                    </a:lnTo>
                    <a:lnTo>
                      <a:pt x="81" y="634"/>
                    </a:lnTo>
                    <a:lnTo>
                      <a:pt x="117" y="619"/>
                    </a:lnTo>
                    <a:lnTo>
                      <a:pt x="148" y="596"/>
                    </a:lnTo>
                    <a:lnTo>
                      <a:pt x="175" y="569"/>
                    </a:lnTo>
                    <a:lnTo>
                      <a:pt x="198" y="538"/>
                    </a:lnTo>
                    <a:lnTo>
                      <a:pt x="213" y="501"/>
                    </a:lnTo>
                    <a:lnTo>
                      <a:pt x="224" y="464"/>
                    </a:lnTo>
                    <a:lnTo>
                      <a:pt x="228" y="423"/>
                    </a:lnTo>
                    <a:lnTo>
                      <a:pt x="224" y="383"/>
                    </a:lnTo>
                    <a:lnTo>
                      <a:pt x="213" y="344"/>
                    </a:lnTo>
                    <a:lnTo>
                      <a:pt x="198" y="309"/>
                    </a:lnTo>
                    <a:lnTo>
                      <a:pt x="175" y="278"/>
                    </a:lnTo>
                    <a:lnTo>
                      <a:pt x="148" y="251"/>
                    </a:lnTo>
                    <a:lnTo>
                      <a:pt x="117" y="228"/>
                    </a:lnTo>
                    <a:lnTo>
                      <a:pt x="81" y="211"/>
                    </a:lnTo>
                    <a:lnTo>
                      <a:pt x="43" y="201"/>
                    </a:lnTo>
                    <a:lnTo>
                      <a:pt x="2" y="198"/>
                    </a:lnTo>
                    <a:lnTo>
                      <a:pt x="0" y="198"/>
                    </a:lnTo>
                    <a:lnTo>
                      <a:pt x="0"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81" name="Freeform 15"/>
              <p:cNvSpPr>
                <a:spLocks noEditPoints="1"/>
              </p:cNvSpPr>
              <p:nvPr/>
            </p:nvSpPr>
            <p:spPr bwMode="auto">
              <a:xfrm>
                <a:off x="2900" y="2810"/>
                <a:ext cx="301" cy="203"/>
              </a:xfrm>
              <a:custGeom>
                <a:avLst/>
                <a:gdLst>
                  <a:gd name="T0" fmla="*/ 692 w 1505"/>
                  <a:gd name="T1" fmla="*/ 540 h 1013"/>
                  <a:gd name="T2" fmla="*/ 656 w 1505"/>
                  <a:gd name="T3" fmla="*/ 588 h 1013"/>
                  <a:gd name="T4" fmla="*/ 526 w 1505"/>
                  <a:gd name="T5" fmla="*/ 598 h 1013"/>
                  <a:gd name="T6" fmla="*/ 465 w 1505"/>
                  <a:gd name="T7" fmla="*/ 571 h 1013"/>
                  <a:gd name="T8" fmla="*/ 251 w 1505"/>
                  <a:gd name="T9" fmla="*/ 682 h 1013"/>
                  <a:gd name="T10" fmla="*/ 736 w 1505"/>
                  <a:gd name="T11" fmla="*/ 793 h 1013"/>
                  <a:gd name="T12" fmla="*/ 797 w 1505"/>
                  <a:gd name="T13" fmla="*/ 764 h 1013"/>
                  <a:gd name="T14" fmla="*/ 923 w 1505"/>
                  <a:gd name="T15" fmla="*/ 773 h 1013"/>
                  <a:gd name="T16" fmla="*/ 1259 w 1505"/>
                  <a:gd name="T17" fmla="*/ 596 h 1013"/>
                  <a:gd name="T18" fmla="*/ 696 w 1505"/>
                  <a:gd name="T19" fmla="*/ 517 h 1013"/>
                  <a:gd name="T20" fmla="*/ 977 w 1505"/>
                  <a:gd name="T21" fmla="*/ 249 h 1013"/>
                  <a:gd name="T22" fmla="*/ 853 w 1505"/>
                  <a:gd name="T23" fmla="*/ 241 h 1013"/>
                  <a:gd name="T24" fmla="*/ 696 w 1505"/>
                  <a:gd name="T25" fmla="*/ 429 h 1013"/>
                  <a:gd name="T26" fmla="*/ 1264 w 1505"/>
                  <a:gd name="T27" fmla="*/ 499 h 1013"/>
                  <a:gd name="T28" fmla="*/ 888 w 1505"/>
                  <a:gd name="T29" fmla="*/ 0 h 1013"/>
                  <a:gd name="T30" fmla="*/ 1017 w 1505"/>
                  <a:gd name="T31" fmla="*/ 11 h 1013"/>
                  <a:gd name="T32" fmla="*/ 1055 w 1505"/>
                  <a:gd name="T33" fmla="*/ 59 h 1013"/>
                  <a:gd name="T34" fmla="*/ 1057 w 1505"/>
                  <a:gd name="T35" fmla="*/ 182 h 1013"/>
                  <a:gd name="T36" fmla="*/ 1338 w 1505"/>
                  <a:gd name="T37" fmla="*/ 434 h 1013"/>
                  <a:gd name="T38" fmla="*/ 1407 w 1505"/>
                  <a:gd name="T39" fmla="*/ 432 h 1013"/>
                  <a:gd name="T40" fmla="*/ 1477 w 1505"/>
                  <a:gd name="T41" fmla="*/ 475 h 1013"/>
                  <a:gd name="T42" fmla="*/ 1505 w 1505"/>
                  <a:gd name="T43" fmla="*/ 554 h 1013"/>
                  <a:gd name="T44" fmla="*/ 1477 w 1505"/>
                  <a:gd name="T45" fmla="*/ 633 h 1013"/>
                  <a:gd name="T46" fmla="*/ 1407 w 1505"/>
                  <a:gd name="T47" fmla="*/ 677 h 1013"/>
                  <a:gd name="T48" fmla="*/ 1332 w 1505"/>
                  <a:gd name="T49" fmla="*/ 671 h 1013"/>
                  <a:gd name="T50" fmla="*/ 967 w 1505"/>
                  <a:gd name="T51" fmla="*/ 855 h 1013"/>
                  <a:gd name="T52" fmla="*/ 956 w 1505"/>
                  <a:gd name="T53" fmla="*/ 973 h 1013"/>
                  <a:gd name="T54" fmla="*/ 909 w 1505"/>
                  <a:gd name="T55" fmla="*/ 1011 h 1013"/>
                  <a:gd name="T56" fmla="*/ 777 w 1505"/>
                  <a:gd name="T57" fmla="*/ 1011 h 1013"/>
                  <a:gd name="T58" fmla="*/ 728 w 1505"/>
                  <a:gd name="T59" fmla="*/ 973 h 1013"/>
                  <a:gd name="T60" fmla="*/ 717 w 1505"/>
                  <a:gd name="T61" fmla="*/ 896 h 1013"/>
                  <a:gd name="T62" fmla="*/ 223 w 1505"/>
                  <a:gd name="T63" fmla="*/ 773 h 1013"/>
                  <a:gd name="T64" fmla="*/ 170 w 1505"/>
                  <a:gd name="T65" fmla="*/ 793 h 1013"/>
                  <a:gd name="T66" fmla="*/ 40 w 1505"/>
                  <a:gd name="T67" fmla="*/ 782 h 1013"/>
                  <a:gd name="T68" fmla="*/ 4 w 1505"/>
                  <a:gd name="T69" fmla="*/ 734 h 1013"/>
                  <a:gd name="T70" fmla="*/ 4 w 1505"/>
                  <a:gd name="T71" fmla="*/ 602 h 1013"/>
                  <a:gd name="T72" fmla="*/ 40 w 1505"/>
                  <a:gd name="T73" fmla="*/ 555 h 1013"/>
                  <a:gd name="T74" fmla="*/ 170 w 1505"/>
                  <a:gd name="T75" fmla="*/ 544 h 1013"/>
                  <a:gd name="T76" fmla="*/ 224 w 1505"/>
                  <a:gd name="T77" fmla="*/ 565 h 1013"/>
                  <a:gd name="T78" fmla="*/ 445 w 1505"/>
                  <a:gd name="T79" fmla="*/ 490 h 1013"/>
                  <a:gd name="T80" fmla="*/ 456 w 1505"/>
                  <a:gd name="T81" fmla="*/ 389 h 1013"/>
                  <a:gd name="T82" fmla="*/ 505 w 1505"/>
                  <a:gd name="T83" fmla="*/ 352 h 1013"/>
                  <a:gd name="T84" fmla="*/ 630 w 1505"/>
                  <a:gd name="T85" fmla="*/ 351 h 1013"/>
                  <a:gd name="T86" fmla="*/ 809 w 1505"/>
                  <a:gd name="T87" fmla="*/ 184 h 1013"/>
                  <a:gd name="T88" fmla="*/ 811 w 1505"/>
                  <a:gd name="T89" fmla="*/ 59 h 1013"/>
                  <a:gd name="T90" fmla="*/ 848 w 1505"/>
                  <a:gd name="T91" fmla="*/ 11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5" h="1013">
                    <a:moveTo>
                      <a:pt x="696" y="517"/>
                    </a:moveTo>
                    <a:lnTo>
                      <a:pt x="696" y="519"/>
                    </a:lnTo>
                    <a:lnTo>
                      <a:pt x="692" y="540"/>
                    </a:lnTo>
                    <a:lnTo>
                      <a:pt x="685" y="559"/>
                    </a:lnTo>
                    <a:lnTo>
                      <a:pt x="672" y="575"/>
                    </a:lnTo>
                    <a:lnTo>
                      <a:pt x="656" y="588"/>
                    </a:lnTo>
                    <a:lnTo>
                      <a:pt x="636" y="596"/>
                    </a:lnTo>
                    <a:lnTo>
                      <a:pt x="615" y="598"/>
                    </a:lnTo>
                    <a:lnTo>
                      <a:pt x="526" y="598"/>
                    </a:lnTo>
                    <a:lnTo>
                      <a:pt x="503" y="596"/>
                    </a:lnTo>
                    <a:lnTo>
                      <a:pt x="482" y="586"/>
                    </a:lnTo>
                    <a:lnTo>
                      <a:pt x="465" y="571"/>
                    </a:lnTo>
                    <a:lnTo>
                      <a:pt x="453" y="551"/>
                    </a:lnTo>
                    <a:lnTo>
                      <a:pt x="251" y="660"/>
                    </a:lnTo>
                    <a:lnTo>
                      <a:pt x="251" y="682"/>
                    </a:lnTo>
                    <a:lnTo>
                      <a:pt x="717" y="835"/>
                    </a:lnTo>
                    <a:lnTo>
                      <a:pt x="724" y="812"/>
                    </a:lnTo>
                    <a:lnTo>
                      <a:pt x="736" y="793"/>
                    </a:lnTo>
                    <a:lnTo>
                      <a:pt x="754" y="777"/>
                    </a:lnTo>
                    <a:lnTo>
                      <a:pt x="774" y="768"/>
                    </a:lnTo>
                    <a:lnTo>
                      <a:pt x="797" y="764"/>
                    </a:lnTo>
                    <a:lnTo>
                      <a:pt x="887" y="764"/>
                    </a:lnTo>
                    <a:lnTo>
                      <a:pt x="905" y="765"/>
                    </a:lnTo>
                    <a:lnTo>
                      <a:pt x="923" y="773"/>
                    </a:lnTo>
                    <a:lnTo>
                      <a:pt x="938" y="782"/>
                    </a:lnTo>
                    <a:lnTo>
                      <a:pt x="951" y="796"/>
                    </a:lnTo>
                    <a:lnTo>
                      <a:pt x="1259" y="596"/>
                    </a:lnTo>
                    <a:lnTo>
                      <a:pt x="1257" y="588"/>
                    </a:lnTo>
                    <a:lnTo>
                      <a:pt x="1254" y="578"/>
                    </a:lnTo>
                    <a:lnTo>
                      <a:pt x="696" y="517"/>
                    </a:lnTo>
                    <a:close/>
                    <a:moveTo>
                      <a:pt x="1016" y="239"/>
                    </a:moveTo>
                    <a:lnTo>
                      <a:pt x="997" y="247"/>
                    </a:lnTo>
                    <a:lnTo>
                      <a:pt x="977" y="249"/>
                    </a:lnTo>
                    <a:lnTo>
                      <a:pt x="888" y="249"/>
                    </a:lnTo>
                    <a:lnTo>
                      <a:pt x="870" y="248"/>
                    </a:lnTo>
                    <a:lnTo>
                      <a:pt x="853" y="241"/>
                    </a:lnTo>
                    <a:lnTo>
                      <a:pt x="688" y="397"/>
                    </a:lnTo>
                    <a:lnTo>
                      <a:pt x="693" y="413"/>
                    </a:lnTo>
                    <a:lnTo>
                      <a:pt x="696" y="429"/>
                    </a:lnTo>
                    <a:lnTo>
                      <a:pt x="696" y="458"/>
                    </a:lnTo>
                    <a:lnTo>
                      <a:pt x="1257" y="520"/>
                    </a:lnTo>
                    <a:lnTo>
                      <a:pt x="1264" y="499"/>
                    </a:lnTo>
                    <a:lnTo>
                      <a:pt x="1276" y="481"/>
                    </a:lnTo>
                    <a:lnTo>
                      <a:pt x="1016" y="239"/>
                    </a:lnTo>
                    <a:close/>
                    <a:moveTo>
                      <a:pt x="888" y="0"/>
                    </a:moveTo>
                    <a:lnTo>
                      <a:pt x="977" y="0"/>
                    </a:lnTo>
                    <a:lnTo>
                      <a:pt x="999" y="2"/>
                    </a:lnTo>
                    <a:lnTo>
                      <a:pt x="1017" y="11"/>
                    </a:lnTo>
                    <a:lnTo>
                      <a:pt x="1034" y="23"/>
                    </a:lnTo>
                    <a:lnTo>
                      <a:pt x="1046" y="40"/>
                    </a:lnTo>
                    <a:lnTo>
                      <a:pt x="1055" y="59"/>
                    </a:lnTo>
                    <a:lnTo>
                      <a:pt x="1057" y="80"/>
                    </a:lnTo>
                    <a:lnTo>
                      <a:pt x="1057" y="169"/>
                    </a:lnTo>
                    <a:lnTo>
                      <a:pt x="1057" y="182"/>
                    </a:lnTo>
                    <a:lnTo>
                      <a:pt x="1054" y="195"/>
                    </a:lnTo>
                    <a:lnTo>
                      <a:pt x="1320" y="442"/>
                    </a:lnTo>
                    <a:lnTo>
                      <a:pt x="1338" y="434"/>
                    </a:lnTo>
                    <a:lnTo>
                      <a:pt x="1358" y="429"/>
                    </a:lnTo>
                    <a:lnTo>
                      <a:pt x="1378" y="428"/>
                    </a:lnTo>
                    <a:lnTo>
                      <a:pt x="1407" y="432"/>
                    </a:lnTo>
                    <a:lnTo>
                      <a:pt x="1433" y="440"/>
                    </a:lnTo>
                    <a:lnTo>
                      <a:pt x="1457" y="456"/>
                    </a:lnTo>
                    <a:lnTo>
                      <a:pt x="1477" y="475"/>
                    </a:lnTo>
                    <a:lnTo>
                      <a:pt x="1491" y="498"/>
                    </a:lnTo>
                    <a:lnTo>
                      <a:pt x="1501" y="525"/>
                    </a:lnTo>
                    <a:lnTo>
                      <a:pt x="1505" y="554"/>
                    </a:lnTo>
                    <a:lnTo>
                      <a:pt x="1501" y="583"/>
                    </a:lnTo>
                    <a:lnTo>
                      <a:pt x="1491" y="609"/>
                    </a:lnTo>
                    <a:lnTo>
                      <a:pt x="1477" y="633"/>
                    </a:lnTo>
                    <a:lnTo>
                      <a:pt x="1457" y="653"/>
                    </a:lnTo>
                    <a:lnTo>
                      <a:pt x="1433" y="667"/>
                    </a:lnTo>
                    <a:lnTo>
                      <a:pt x="1407" y="677"/>
                    </a:lnTo>
                    <a:lnTo>
                      <a:pt x="1378" y="681"/>
                    </a:lnTo>
                    <a:lnTo>
                      <a:pt x="1355" y="678"/>
                    </a:lnTo>
                    <a:lnTo>
                      <a:pt x="1332" y="671"/>
                    </a:lnTo>
                    <a:lnTo>
                      <a:pt x="1310" y="660"/>
                    </a:lnTo>
                    <a:lnTo>
                      <a:pt x="1291" y="646"/>
                    </a:lnTo>
                    <a:lnTo>
                      <a:pt x="967" y="855"/>
                    </a:lnTo>
                    <a:lnTo>
                      <a:pt x="967" y="933"/>
                    </a:lnTo>
                    <a:lnTo>
                      <a:pt x="964" y="954"/>
                    </a:lnTo>
                    <a:lnTo>
                      <a:pt x="956" y="973"/>
                    </a:lnTo>
                    <a:lnTo>
                      <a:pt x="944" y="990"/>
                    </a:lnTo>
                    <a:lnTo>
                      <a:pt x="928" y="1002"/>
                    </a:lnTo>
                    <a:lnTo>
                      <a:pt x="909" y="1011"/>
                    </a:lnTo>
                    <a:lnTo>
                      <a:pt x="887" y="1013"/>
                    </a:lnTo>
                    <a:lnTo>
                      <a:pt x="797" y="1013"/>
                    </a:lnTo>
                    <a:lnTo>
                      <a:pt x="777" y="1011"/>
                    </a:lnTo>
                    <a:lnTo>
                      <a:pt x="757" y="1002"/>
                    </a:lnTo>
                    <a:lnTo>
                      <a:pt x="740" y="990"/>
                    </a:lnTo>
                    <a:lnTo>
                      <a:pt x="728" y="973"/>
                    </a:lnTo>
                    <a:lnTo>
                      <a:pt x="720" y="954"/>
                    </a:lnTo>
                    <a:lnTo>
                      <a:pt x="717" y="933"/>
                    </a:lnTo>
                    <a:lnTo>
                      <a:pt x="717" y="896"/>
                    </a:lnTo>
                    <a:lnTo>
                      <a:pt x="245" y="741"/>
                    </a:lnTo>
                    <a:lnTo>
                      <a:pt x="236" y="758"/>
                    </a:lnTo>
                    <a:lnTo>
                      <a:pt x="223" y="773"/>
                    </a:lnTo>
                    <a:lnTo>
                      <a:pt x="207" y="783"/>
                    </a:lnTo>
                    <a:lnTo>
                      <a:pt x="190" y="791"/>
                    </a:lnTo>
                    <a:lnTo>
                      <a:pt x="170" y="793"/>
                    </a:lnTo>
                    <a:lnTo>
                      <a:pt x="82" y="793"/>
                    </a:lnTo>
                    <a:lnTo>
                      <a:pt x="60" y="791"/>
                    </a:lnTo>
                    <a:lnTo>
                      <a:pt x="40" y="782"/>
                    </a:lnTo>
                    <a:lnTo>
                      <a:pt x="25" y="770"/>
                    </a:lnTo>
                    <a:lnTo>
                      <a:pt x="11" y="753"/>
                    </a:lnTo>
                    <a:lnTo>
                      <a:pt x="4" y="734"/>
                    </a:lnTo>
                    <a:lnTo>
                      <a:pt x="0" y="713"/>
                    </a:lnTo>
                    <a:lnTo>
                      <a:pt x="0" y="624"/>
                    </a:lnTo>
                    <a:lnTo>
                      <a:pt x="4" y="602"/>
                    </a:lnTo>
                    <a:lnTo>
                      <a:pt x="11" y="584"/>
                    </a:lnTo>
                    <a:lnTo>
                      <a:pt x="25" y="567"/>
                    </a:lnTo>
                    <a:lnTo>
                      <a:pt x="40" y="555"/>
                    </a:lnTo>
                    <a:lnTo>
                      <a:pt x="60" y="546"/>
                    </a:lnTo>
                    <a:lnTo>
                      <a:pt x="82" y="544"/>
                    </a:lnTo>
                    <a:lnTo>
                      <a:pt x="170" y="544"/>
                    </a:lnTo>
                    <a:lnTo>
                      <a:pt x="190" y="546"/>
                    </a:lnTo>
                    <a:lnTo>
                      <a:pt x="208" y="554"/>
                    </a:lnTo>
                    <a:lnTo>
                      <a:pt x="224" y="565"/>
                    </a:lnTo>
                    <a:lnTo>
                      <a:pt x="236" y="579"/>
                    </a:lnTo>
                    <a:lnTo>
                      <a:pt x="246" y="597"/>
                    </a:lnTo>
                    <a:lnTo>
                      <a:pt x="445" y="490"/>
                    </a:lnTo>
                    <a:lnTo>
                      <a:pt x="445" y="429"/>
                    </a:lnTo>
                    <a:lnTo>
                      <a:pt x="449" y="409"/>
                    </a:lnTo>
                    <a:lnTo>
                      <a:pt x="456" y="389"/>
                    </a:lnTo>
                    <a:lnTo>
                      <a:pt x="470" y="372"/>
                    </a:lnTo>
                    <a:lnTo>
                      <a:pt x="485" y="360"/>
                    </a:lnTo>
                    <a:lnTo>
                      <a:pt x="505" y="352"/>
                    </a:lnTo>
                    <a:lnTo>
                      <a:pt x="526" y="349"/>
                    </a:lnTo>
                    <a:lnTo>
                      <a:pt x="615" y="349"/>
                    </a:lnTo>
                    <a:lnTo>
                      <a:pt x="630" y="351"/>
                    </a:lnTo>
                    <a:lnTo>
                      <a:pt x="646" y="357"/>
                    </a:lnTo>
                    <a:lnTo>
                      <a:pt x="813" y="197"/>
                    </a:lnTo>
                    <a:lnTo>
                      <a:pt x="809" y="184"/>
                    </a:lnTo>
                    <a:lnTo>
                      <a:pt x="808" y="169"/>
                    </a:lnTo>
                    <a:lnTo>
                      <a:pt x="808" y="80"/>
                    </a:lnTo>
                    <a:lnTo>
                      <a:pt x="811" y="59"/>
                    </a:lnTo>
                    <a:lnTo>
                      <a:pt x="819" y="40"/>
                    </a:lnTo>
                    <a:lnTo>
                      <a:pt x="831" y="23"/>
                    </a:lnTo>
                    <a:lnTo>
                      <a:pt x="848" y="11"/>
                    </a:lnTo>
                    <a:lnTo>
                      <a:pt x="867" y="2"/>
                    </a:lnTo>
                    <a:lnTo>
                      <a:pt x="888" y="0"/>
                    </a:lnTo>
                    <a:close/>
                  </a:path>
                </a:pathLst>
              </a:custGeom>
              <a:solidFill>
                <a:srgbClr val="FABE3C"/>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spTree>
    <p:extLst>
      <p:ext uri="{BB962C8B-B14F-4D97-AF65-F5344CB8AC3E}">
        <p14:creationId xmlns:p14="http://schemas.microsoft.com/office/powerpoint/2010/main" val="287017031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6D57AEB-602C-4E73-A109-81D3547AECBA}"/>
              </a:ext>
            </a:extLst>
          </p:cNvPr>
          <p:cNvGrpSpPr/>
          <p:nvPr/>
        </p:nvGrpSpPr>
        <p:grpSpPr>
          <a:xfrm>
            <a:off x="1" y="-1994"/>
            <a:ext cx="12195456" cy="6916867"/>
            <a:chOff x="1" y="-1994"/>
            <a:chExt cx="12195456" cy="6916867"/>
          </a:xfrm>
        </p:grpSpPr>
        <p:sp>
          <p:nvSpPr>
            <p:cNvPr id="6" name="gradient 1">
              <a:extLst>
                <a:ext uri="{FF2B5EF4-FFF2-40B4-BE49-F238E27FC236}">
                  <a16:creationId xmlns:a16="http://schemas.microsoft.com/office/drawing/2014/main" id="{4F4C0414-7CB8-42B1-B1AF-C29BAC8A7162}"/>
                </a:ext>
              </a:extLst>
            </p:cNvPr>
            <p:cNvSpPr>
              <a:spLocks noChangeAspect="1"/>
            </p:cNvSpPr>
            <p:nvPr/>
          </p:nvSpPr>
          <p:spPr bwMode="auto">
            <a:xfrm>
              <a:off x="1" y="-1994"/>
              <a:ext cx="12191999" cy="6859993"/>
            </a:xfrm>
            <a:prstGeom prst="rect">
              <a:avLst/>
            </a:prstGeom>
            <a:gradFill flip="none" rotWithShape="1">
              <a:gsLst>
                <a:gs pos="0">
                  <a:srgbClr val="61006C"/>
                </a:gs>
                <a:gs pos="0">
                  <a:srgbClr val="000000"/>
                </a:gs>
                <a:gs pos="77000">
                  <a:srgbClr val="09149E"/>
                </a:gs>
                <a:gs pos="53000">
                  <a:srgbClr val="390F82"/>
                </a:gs>
                <a:gs pos="28000">
                  <a:srgbClr val="470A7B"/>
                </a:gs>
                <a:gs pos="61000">
                  <a:srgbClr val="2D1489"/>
                </a:gs>
                <a:gs pos="100000">
                  <a:srgbClr val="0D21E8"/>
                </a:gs>
              </a:gsLst>
              <a:lin ang="18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7" name="corner shade">
              <a:extLst>
                <a:ext uri="{FF2B5EF4-FFF2-40B4-BE49-F238E27FC236}">
                  <a16:creationId xmlns:a16="http://schemas.microsoft.com/office/drawing/2014/main" id="{FBA6E630-03CF-4592-9CF6-03288E18BFFE}"/>
                </a:ext>
              </a:extLst>
            </p:cNvPr>
            <p:cNvSpPr>
              <a:spLocks noChangeAspect="1"/>
            </p:cNvSpPr>
            <p:nvPr/>
          </p:nvSpPr>
          <p:spPr bwMode="auto">
            <a:xfrm>
              <a:off x="3458" y="56873"/>
              <a:ext cx="12191999" cy="6858000"/>
            </a:xfrm>
            <a:prstGeom prst="rect">
              <a:avLst/>
            </a:prstGeom>
            <a:gradFill flip="none" rotWithShape="1">
              <a:gsLst>
                <a:gs pos="67000">
                  <a:schemeClr val="bg1">
                    <a:lumMod val="95000"/>
                    <a:lumOff val="5000"/>
                    <a:alpha val="4000"/>
                  </a:schemeClr>
                </a:gs>
                <a:gs pos="100000">
                  <a:schemeClr val="bg1">
                    <a:lumMod val="95000"/>
                    <a:lumOff val="5000"/>
                    <a:alpha val="65000"/>
                  </a:schemeClr>
                </a:gs>
              </a:gsLst>
              <a:lin ang="84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8" name="Picture 7">
              <a:extLst>
                <a:ext uri="{FF2B5EF4-FFF2-40B4-BE49-F238E27FC236}">
                  <a16:creationId xmlns:a16="http://schemas.microsoft.com/office/drawing/2014/main" id="{0A143C4D-7D3B-4A24-9885-5A34EA60D52E}"/>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5841579" y="4624899"/>
              <a:ext cx="6346963" cy="2220666"/>
            </a:xfrm>
            <a:prstGeom prst="rect">
              <a:avLst/>
            </a:prstGeom>
          </p:spPr>
        </p:pic>
        <p:pic>
          <p:nvPicPr>
            <p:cNvPr id="9" name="Picture 8">
              <a:extLst>
                <a:ext uri="{FF2B5EF4-FFF2-40B4-BE49-F238E27FC236}">
                  <a16:creationId xmlns:a16="http://schemas.microsoft.com/office/drawing/2014/main" id="{A95B73AD-2F8E-41EE-8BB4-7E478D39220D}"/>
                </a:ext>
              </a:extLst>
            </p:cNvPr>
            <p:cNvPicPr>
              <a:picLocks noChangeAspect="1"/>
            </p:cNvPicPr>
            <p:nvPr/>
          </p:nvPicPr>
          <p:blipFill rotWithShape="1">
            <a:blip r:embed="rId4" cstate="screen">
              <a:alphaModFix amt="29000"/>
              <a:extLst>
                <a:ext uri="{28A0092B-C50C-407E-A947-70E740481C1C}">
                  <a14:useLocalDpi xmlns:a14="http://schemas.microsoft.com/office/drawing/2010/main"/>
                </a:ext>
              </a:extLst>
            </a:blip>
            <a:srcRect/>
            <a:stretch/>
          </p:blipFill>
          <p:spPr>
            <a:xfrm>
              <a:off x="6092543" y="5257799"/>
              <a:ext cx="6102913" cy="1598207"/>
            </a:xfrm>
            <a:prstGeom prst="rect">
              <a:avLst/>
            </a:prstGeom>
          </p:spPr>
        </p:pic>
      </p:grpSp>
      <p:sp>
        <p:nvSpPr>
          <p:cNvPr id="2" name="Title 1">
            <a:extLst>
              <a:ext uri="{FF2B5EF4-FFF2-40B4-BE49-F238E27FC236}">
                <a16:creationId xmlns:a16="http://schemas.microsoft.com/office/drawing/2014/main" id="{ADC77497-47A4-43CE-A76E-895E2AE4F2FD}"/>
              </a:ext>
            </a:extLst>
          </p:cNvPr>
          <p:cNvSpPr>
            <a:spLocks noGrp="1"/>
          </p:cNvSpPr>
          <p:nvPr>
            <p:ph type="title"/>
          </p:nvPr>
        </p:nvSpPr>
        <p:spPr>
          <a:xfrm>
            <a:off x="911352" y="635905"/>
            <a:ext cx="10369296" cy="461665"/>
          </a:xfrm>
        </p:spPr>
        <p:txBody>
          <a:bodyPr/>
          <a:lstStyle/>
          <a:p>
            <a:r>
              <a:rPr lang="en-US" dirty="0"/>
              <a:t>Patterns of Use for GIS</a:t>
            </a:r>
          </a:p>
        </p:txBody>
      </p:sp>
      <p:sp>
        <p:nvSpPr>
          <p:cNvPr id="3" name="Content Placeholder 2">
            <a:extLst>
              <a:ext uri="{FF2B5EF4-FFF2-40B4-BE49-F238E27FC236}">
                <a16:creationId xmlns:a16="http://schemas.microsoft.com/office/drawing/2014/main" id="{24534410-E44A-4EC9-A167-7234B607C7CC}"/>
              </a:ext>
            </a:extLst>
          </p:cNvPr>
          <p:cNvSpPr>
            <a:spLocks noGrp="1"/>
          </p:cNvSpPr>
          <p:nvPr>
            <p:ph sz="quarter" idx="10"/>
          </p:nvPr>
        </p:nvSpPr>
        <p:spPr/>
        <p:txBody>
          <a:bodyPr/>
          <a:lstStyle/>
          <a:p>
            <a:endParaRPr lang="en-US"/>
          </a:p>
        </p:txBody>
      </p:sp>
      <p:pic>
        <p:nvPicPr>
          <p:cNvPr id="4" name="Picture 3" descr="C:\Users\Sean\AppData\Local\Microsoft\Windows\INetCache\Content.MSO\8F0E8489.tmp">
            <a:extLst>
              <a:ext uri="{FF2B5EF4-FFF2-40B4-BE49-F238E27FC236}">
                <a16:creationId xmlns:a16="http://schemas.microsoft.com/office/drawing/2014/main" id="{FA1C2FB3-B808-489B-96CE-C91FA6BFEDF9}"/>
              </a:ext>
            </a:extLst>
          </p:cNvPr>
          <p:cNvPicPr/>
          <p:nvPr/>
        </p:nvPicPr>
        <p:blipFill>
          <a:blip r:embed="rId5">
            <a:extLst>
              <a:ext uri="{28A0092B-C50C-407E-A947-70E740481C1C}">
                <a14:useLocalDpi xmlns:a14="http://schemas.microsoft.com/office/drawing/2010/main" val="0"/>
              </a:ext>
            </a:extLst>
          </a:blip>
          <a:stretch>
            <a:fillRect/>
          </a:stretch>
        </p:blipFill>
        <p:spPr>
          <a:xfrm>
            <a:off x="914400" y="1328927"/>
            <a:ext cx="10369296" cy="5348135"/>
          </a:xfrm>
          <a:prstGeom prst="rect">
            <a:avLst/>
          </a:prstGeom>
        </p:spPr>
      </p:pic>
    </p:spTree>
    <p:extLst>
      <p:ext uri="{BB962C8B-B14F-4D97-AF65-F5344CB8AC3E}">
        <p14:creationId xmlns:p14="http://schemas.microsoft.com/office/powerpoint/2010/main" val="1536863670"/>
      </p:ext>
    </p:extLst>
  </p:cSld>
  <p:clrMapOvr>
    <a:masterClrMapping/>
  </p:clrMapOvr>
  <p:transition spd="med">
    <p:fade/>
  </p:transition>
</p:sld>
</file>

<file path=ppt/theme/theme1.xml><?xml version="1.0" encoding="utf-8"?>
<a:theme xmlns:a="http://schemas.openxmlformats.org/drawingml/2006/main" name="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0">
              <a:schemeClr val="accent4"/>
            </a:gs>
            <a:gs pos="100000">
              <a:schemeClr val="accent4"/>
            </a:gs>
          </a:gsLst>
          <a:lin ang="16200000" scaled="1"/>
          <a:tileRect/>
        </a:gradFill>
        <a:ln>
          <a:noFill/>
          <a:headEnd type="none" w="med" len="med"/>
          <a:tailEnd type="none" w="med" len="med"/>
        </a:ln>
        <a:effectLst/>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defRPr sz="1400" dirty="0" smtClean="0">
            <a:ea typeface="+mn-ea"/>
            <a:cs typeface="+mn-cs"/>
          </a:defRPr>
        </a:defPPr>
      </a:lstStyle>
    </a:txDef>
  </a:objectDefaults>
  <a:extraClrSchemeLst/>
  <a:extLst>
    <a:ext uri="{05A4C25C-085E-4340-85A3-A5531E510DB2}">
      <thm15:themeFamily xmlns:thm15="http://schemas.microsoft.com/office/thememl/2012/main" name="2021TechTransferQ4_Session_Slide_Template.potx" id="{8E35C183-CAD7-4319-909C-99D4930B7805}" vid="{2D38DE0C-9A54-4D6E-9C6C-15861F9FC8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1D9181B1AE30438128FCD95A71D984" ma:contentTypeVersion="8" ma:contentTypeDescription="Create a new document." ma:contentTypeScope="" ma:versionID="1ac358de78d9b6b4bb5ef6b191272463">
  <xsd:schema xmlns:xsd="http://www.w3.org/2001/XMLSchema" xmlns:xs="http://www.w3.org/2001/XMLSchema" xmlns:p="http://schemas.microsoft.com/office/2006/metadata/properties" xmlns:ns2="bc867434-4559-4b46-ae73-df299b97e1c5" xmlns:ns3="f8ba6292-bcbd-46d1-b58a-da4df5a138ac" targetNamespace="http://schemas.microsoft.com/office/2006/metadata/properties" ma:root="true" ma:fieldsID="02e169234c3e78ddf18995dfe5606558" ns2:_="" ns3:_="">
    <xsd:import namespace="bc867434-4559-4b46-ae73-df299b97e1c5"/>
    <xsd:import namespace="f8ba6292-bcbd-46d1-b58a-da4df5a138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Product" minOccurs="0"/>
                <xsd:element ref="ns2:ResourceTyp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867434-4559-4b46-ae73-df299b97e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Product" ma:index="12" nillable="true" ma:displayName="Product" ma:format="Dropdown" ma:internalName="Product">
      <xsd:simpleType>
        <xsd:restriction base="dms:Text">
          <xsd:maxLength value="255"/>
        </xsd:restriction>
      </xsd:simpleType>
    </xsd:element>
    <xsd:element name="ResourceType" ma:index="13" nillable="true" ma:displayName="ResourceType" ma:default="Video" ma:description="Type of Resources" ma:format="Dropdown" ma:internalName="ResourceType">
      <xsd:simpleType>
        <xsd:restriction base="dms:Choice">
          <xsd:enumeration value="Video"/>
          <xsd:enumeration value="Presentation"/>
        </xsd:restriction>
      </xsd:simpleType>
    </xsd:element>
  </xsd:schema>
  <xsd:schema xmlns:xsd="http://www.w3.org/2001/XMLSchema" xmlns:xs="http://www.w3.org/2001/XMLSchema" xmlns:dms="http://schemas.microsoft.com/office/2006/documentManagement/types" xmlns:pc="http://schemas.microsoft.com/office/infopath/2007/PartnerControls" targetNamespace="f8ba6292-bcbd-46d1-b58a-da4df5a138a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esourceType xmlns="bc867434-4559-4b46-ae73-df299b97e1c5">Presentation</ResourceType>
    <Product xmlns="bc867434-4559-4b46-ae73-df299b97e1c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587621-77DC-4734-882A-3D71473E9F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867434-4559-4b46-ae73-df299b97e1c5"/>
    <ds:schemaRef ds:uri="f8ba6292-bcbd-46d1-b58a-da4df5a138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E133DB-697E-4C10-B192-8899027B1EC6}">
  <ds:schemaRefs>
    <ds:schemaRef ds:uri="f4ea4de3-c49d-42c3-a4a0-aea5c6278206"/>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0b017a78-a8de-4399-82dc-7984bd074a7a"/>
    <ds:schemaRef ds:uri="http://www.w3.org/XML/1998/namespace"/>
    <ds:schemaRef ds:uri="bc867434-4559-4b46-ae73-df299b97e1c5"/>
  </ds:schemaRefs>
</ds:datastoreItem>
</file>

<file path=customXml/itemProps3.xml><?xml version="1.0" encoding="utf-8"?>
<ds:datastoreItem xmlns:ds="http://schemas.openxmlformats.org/officeDocument/2006/customXml" ds:itemID="{E1A338E5-2E37-4973-87E6-4C02B0B7F4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2021TechTransferQ4_Session_Slide_Template</Template>
  <TotalTime>2123</TotalTime>
  <Words>1920</Words>
  <Application>Microsoft Office PowerPoint</Application>
  <PresentationFormat>Widescreen</PresentationFormat>
  <Paragraphs>239</Paragraphs>
  <Slides>19</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Avenir Next LT Pro</vt:lpstr>
      <vt:lpstr>AvenirNext LT Pro Medium</vt:lpstr>
      <vt:lpstr>Calibri</vt:lpstr>
      <vt:lpstr>Lucida Grande</vt:lpstr>
      <vt:lpstr>Esri_Corporate_Template-Dark</vt:lpstr>
      <vt:lpstr>What’s New - ArcGIS Highlights and the Advantage Program</vt:lpstr>
      <vt:lpstr>What’s new in ArcGIS – December 2021</vt:lpstr>
      <vt:lpstr>Highlights for ArcGIS Online</vt:lpstr>
      <vt:lpstr>Highlights for Apps</vt:lpstr>
      <vt:lpstr>Esri Enterprise Agreement (EA) and Advantage Program (AP) Overview</vt:lpstr>
      <vt:lpstr>State of Oregon Enterprise Agreement History: Through Esri lens</vt:lpstr>
      <vt:lpstr>State of Oregon GIS Enterprise Agreement Objectives</vt:lpstr>
      <vt:lpstr>ArcGIS Supports the Enterprise</vt:lpstr>
      <vt:lpstr>Patterns of Use for GIS</vt:lpstr>
      <vt:lpstr>EA Program Key Features</vt:lpstr>
      <vt:lpstr>PowerPoint Presentation</vt:lpstr>
      <vt:lpstr>Advantage Program</vt:lpstr>
      <vt:lpstr>Esri Services</vt:lpstr>
      <vt:lpstr>Esri Services</vt:lpstr>
      <vt:lpstr>More Information:  Advantage Program Components &amp; Learning &amp; Service Credits </vt:lpstr>
      <vt:lpstr>PowerPoint Presentation</vt:lpstr>
      <vt:lpstr>Resources</vt:lpstr>
      <vt:lpstr>Your Esri Team Call on us anytime!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2021TechTransferQ4_Survey123_Working_with_addresses_using_XLSForm</dc:title>
  <dc:creator>Ismael Chivite</dc:creator>
  <cp:keywords>Survey123</cp:keywords>
  <cp:lastModifiedBy>chris marsh</cp:lastModifiedBy>
  <cp:revision>79</cp:revision>
  <cp:lastPrinted>2019-04-30T20:56:12Z</cp:lastPrinted>
  <dcterms:created xsi:type="dcterms:W3CDTF">2021-09-17T18:22:32Z</dcterms:created>
  <dcterms:modified xsi:type="dcterms:W3CDTF">2022-01-11T21:52:36Z</dcterms:modified>
  <cp:category>Survey123</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0x0101008C1D9181B1AE30438128FCD95A71D984</vt:lpwstr>
  </property>
</Properties>
</file>