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12"/>
  </p:notesMasterIdLst>
  <p:sldIdLst>
    <p:sldId id="257" r:id="rId2"/>
    <p:sldId id="312" r:id="rId3"/>
    <p:sldId id="318" r:id="rId4"/>
    <p:sldId id="313" r:id="rId5"/>
    <p:sldId id="320" r:id="rId6"/>
    <p:sldId id="321" r:id="rId7"/>
    <p:sldId id="322" r:id="rId8"/>
    <p:sldId id="323" r:id="rId9"/>
    <p:sldId id="32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6699"/>
    <a:srgbClr val="90C05F"/>
    <a:srgbClr val="40C0BD"/>
    <a:srgbClr val="7CA965"/>
    <a:srgbClr val="DAE4C2"/>
    <a:srgbClr val="212D32"/>
    <a:srgbClr val="2F6044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47074-61B1-44BD-8A25-442FB4B49DCB}" v="183" dt="2024-02-07T19:56:17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3" autoAdjust="0"/>
    <p:restoredTop sz="94621" autoAdjust="0"/>
  </p:normalViewPr>
  <p:slideViewPr>
    <p:cSldViewPr snapToGrid="0">
      <p:cViewPr varScale="1">
        <p:scale>
          <a:sx n="69" d="100"/>
          <a:sy n="69" d="100"/>
        </p:scale>
        <p:origin x="835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9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TZ Melissa * DAS" userId="022ed825-2acb-41bd-b0f8-34ce2a7b14bf" providerId="ADAL" clId="{A0D47074-61B1-44BD-8A25-442FB4B49DCB}"/>
    <pc:docChg chg="undo custSel addSld delSld modSld addMainMaster delMainMaster modMainMaster">
      <pc:chgData name="FOLTZ Melissa * DAS" userId="022ed825-2acb-41bd-b0f8-34ce2a7b14bf" providerId="ADAL" clId="{A0D47074-61B1-44BD-8A25-442FB4B49DCB}" dt="2024-02-07T20:01:52.260" v="1842" actId="47"/>
      <pc:docMkLst>
        <pc:docMk/>
      </pc:docMkLst>
      <pc:sldChg chg="addSp delSp modSp mod modClrScheme chgLayout">
        <pc:chgData name="FOLTZ Melissa * DAS" userId="022ed825-2acb-41bd-b0f8-34ce2a7b14bf" providerId="ADAL" clId="{A0D47074-61B1-44BD-8A25-442FB4B49DCB}" dt="2024-02-07T19:37:40.880" v="1474" actId="700"/>
        <pc:sldMkLst>
          <pc:docMk/>
          <pc:sldMk cId="2793250641" sldId="257"/>
        </pc:sldMkLst>
        <pc:spChg chg="add del">
          <ac:chgData name="FOLTZ Melissa * DAS" userId="022ed825-2acb-41bd-b0f8-34ce2a7b14bf" providerId="ADAL" clId="{A0D47074-61B1-44BD-8A25-442FB4B49DCB}" dt="2024-02-07T19:35:52.448" v="1462"/>
          <ac:spMkLst>
            <pc:docMk/>
            <pc:sldMk cId="2793250641" sldId="257"/>
            <ac:spMk id="2" creationId="{F51B9AFA-F4A8-55E7-E0D2-31B2E2D6B159}"/>
          </ac:spMkLst>
        </pc:spChg>
        <pc:spChg chg="add del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3" creationId="{2C496F90-847F-8A7E-C67B-00E5C550C66C}"/>
          </ac:spMkLst>
        </pc:spChg>
        <pc:spChg chg="del mod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4" creationId="{37CEBBBB-EFFB-3A58-7194-C7B4ACF8E9F7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1" creationId="{D77BC508-27A2-8BC1-99F9-560B9E13C28E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2" creationId="{C594CB9C-9F81-BD9D-C225-88BC1248DA76}"/>
          </ac:spMkLst>
        </pc:sp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5" creationId="{27C6AF6C-6CF0-19B4-F92A-10491E28EDF0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6" creationId="{2A8787C4-97A4-62A5-0A71-64E6EBD04151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7" creationId="{45DDF079-876E-8D77-1B6D-398D333C1783}"/>
          </ac:picMkLst>
        </pc:picChg>
        <pc:picChg chg="add del mod">
          <ac:chgData name="FOLTZ Melissa * DAS" userId="022ed825-2acb-41bd-b0f8-34ce2a7b14bf" providerId="ADAL" clId="{A0D47074-61B1-44BD-8A25-442FB4B49DCB}" dt="2024-02-07T19:37:35.832" v="1473" actId="478"/>
          <ac:picMkLst>
            <pc:docMk/>
            <pc:sldMk cId="2793250641" sldId="257"/>
            <ac:picMk id="8" creationId="{3F0F3624-DA60-7BA2-F480-753C273DD94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9" creationId="{F8289C99-87B7-89B7-BE7E-9137116B35E8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0" creationId="{4C51EE84-AD32-8235-4598-6D1B0917C2B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1" creationId="{7D36FA78-79FA-750E-DB33-30D3F7E3C4A7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2" creationId="{AE87CAAE-B355-F539-2F85-D276257F225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3" creationId="{4BC67D01-CB4B-0595-685C-D2DADFE16D13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4" creationId="{F933FBDD-55AA-D668-A43E-D060697E7816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5" creationId="{589E2D3F-A7D8-E9D1-6785-BE28846554F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6" creationId="{FCAE8AEB-E143-3058-29E0-0009AC75D27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7" creationId="{7ACEA849-C920-DBBC-E8A2-983001ADD30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8" creationId="{660293E3-C07A-B4FF-A01D-329446CD30BD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9" creationId="{11077AFE-08E5-487A-0AD4-71B4D2B1A3BF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20" creationId="{AE9911FB-EA76-B327-60DF-4C591ABE985C}"/>
          </ac:picMkLst>
        </pc:picChg>
      </pc:sldChg>
      <pc:sldChg chg="addSp delSp modSp mod modClrScheme chgLayout">
        <pc:chgData name="FOLTZ Melissa * DAS" userId="022ed825-2acb-41bd-b0f8-34ce2a7b14bf" providerId="ADAL" clId="{A0D47074-61B1-44BD-8A25-442FB4B49DCB}" dt="2024-02-07T19:37:49.112" v="1476" actId="700"/>
        <pc:sldMkLst>
          <pc:docMk/>
          <pc:sldMk cId="2092389020" sldId="258"/>
        </pc:sldMkLst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2" creationId="{30FEEE26-9EC7-C977-4682-F63747F5FD35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3" creationId="{CD97C7C1-1B36-B017-D7AA-F99C9888F45A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4" creationId="{76F9B5A5-5CA5-9D9F-FEEF-A8F7D456CB73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5" creationId="{7A669804-AB87-E2F4-5702-668B92BE8F62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6" creationId="{1C11BD94-17C0-4AF2-F564-9D6AD398BF8B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18.590" v="1480" actId="700"/>
        <pc:sldMkLst>
          <pc:docMk/>
          <pc:sldMk cId="3855539267" sldId="259"/>
        </pc:sldMkLst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2" creationId="{947BBD25-F9EA-1E8D-FC78-3C3647E13271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3" creationId="{A9C3CD3A-3A8A-0B27-20E2-3554A1CBCE5E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4" creationId="{1DF27293-BDDD-6942-FD52-2AAFAAF10F4C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5" creationId="{CF11BC29-2C2F-52C8-149C-EFAB968ECE93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6" creationId="{865C89E4-35A9-D11C-D89A-6DCAB8959BD8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27.868" v="1482" actId="700"/>
        <pc:sldMkLst>
          <pc:docMk/>
          <pc:sldMk cId="3180889510" sldId="262"/>
        </pc:sldMkLst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2" creationId="{521DFD6D-4800-4F25-759B-B1AA5D9C9C34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3" creationId="{5B7C1018-C3FD-103A-3D62-8DEDD96CD2B1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4" creationId="{DC426DCC-6455-6E28-19CA-BD47FEF2A1BB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5" creationId="{A455C602-1FD7-274C-07A1-AF58D9C7D88F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6" creationId="{2173AFE1-9F2D-7DCE-2D03-994FBF1387E3}"/>
          </ac:spMkLst>
        </pc:spChg>
      </pc:sldChg>
      <pc:sldChg chg="addSp delSp modSp del mod modClrScheme chgLayout">
        <pc:chgData name="FOLTZ Melissa * DAS" userId="022ed825-2acb-41bd-b0f8-34ce2a7b14bf" providerId="ADAL" clId="{A0D47074-61B1-44BD-8A25-442FB4B49DCB}" dt="2024-02-07T20:01:52.260" v="1842" actId="47"/>
        <pc:sldMkLst>
          <pc:docMk/>
          <pc:sldMk cId="32204089" sldId="264"/>
        </pc:sldMkLst>
        <pc:spChg chg="add mod ord">
          <ac:chgData name="FOLTZ Melissa * DAS" userId="022ed825-2acb-41bd-b0f8-34ce2a7b14bf" providerId="ADAL" clId="{A0D47074-61B1-44BD-8A25-442FB4B49DCB}" dt="2024-02-07T19:37:31.748" v="1472" actId="27636"/>
          <ac:spMkLst>
            <pc:docMk/>
            <pc:sldMk cId="32204089" sldId="264"/>
            <ac:spMk id="2" creationId="{EC7B2793-0A71-8F15-5BE8-03114034542D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3" creationId="{3EB1B6CD-A998-E57E-FCF2-4EDB5DE0CD19}"/>
          </ac:spMkLst>
        </pc:spChg>
        <pc:spChg chg="del">
          <ac:chgData name="FOLTZ Melissa * DAS" userId="022ed825-2acb-41bd-b0f8-34ce2a7b14bf" providerId="ADAL" clId="{A0D47074-61B1-44BD-8A25-442FB4B49DCB}" dt="2024-02-07T18:50:02.769" v="819" actId="478"/>
          <ac:spMkLst>
            <pc:docMk/>
            <pc:sldMk cId="32204089" sldId="264"/>
            <ac:spMk id="4" creationId="{54ACE895-3759-2BC2-64BE-F99EDB6D3495}"/>
          </ac:spMkLst>
        </pc:spChg>
        <pc:spChg chg="del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5" creationId="{98346A6D-3CE1-40C9-3E1E-AA00706CD633}"/>
          </ac:spMkLst>
        </pc:spChg>
        <pc:spChg chg="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6" creationId="{002A597F-A570-D648-F925-91A45D28134F}"/>
          </ac:spMkLst>
        </pc:spChg>
        <pc:spChg chg="del mod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7" creationId="{DC3B050F-030B-3D0F-5C3D-3FC6C5F6486A}"/>
          </ac:spMkLst>
        </pc:spChg>
        <pc:spChg chg="add 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8" creationId="{F045CD4E-9B99-FB23-6ABC-7190B66BE8E6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9" creationId="{E7C2D4F8-1684-9B15-D2AE-DB0CF7D4001F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38:00.033" v="1478" actId="700"/>
        <pc:sldMkLst>
          <pc:docMk/>
          <pc:sldMk cId="1023327534" sldId="265"/>
        </pc:sldMkLst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2" creationId="{F43A45EB-2E85-117F-B89A-ED71BE2DA52A}"/>
          </ac:spMkLst>
        </pc:spChg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3" creationId="{74BB7695-1961-A256-137D-9E154CDAE309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4" creationId="{06AC8332-59FB-AE8C-7F14-7D35C00D2C6E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5" creationId="{6E7302C7-4A19-CABF-2BBA-0FC8DF59C015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6" creationId="{D3583019-980A-32A4-1281-DB3752EE5E44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7" creationId="{E745C3CE-31D7-2304-3851-498D890D58A3}"/>
          </ac:spMkLst>
        </pc:spChg>
      </pc:sldChg>
      <pc:sldChg chg="addSp delSp modSp add del mod modClrScheme chgLayout">
        <pc:chgData name="FOLTZ Melissa * DAS" userId="022ed825-2acb-41bd-b0f8-34ce2a7b14bf" providerId="ADAL" clId="{A0D47074-61B1-44BD-8A25-442FB4B49DCB}" dt="2024-02-07T19:51:34.117" v="1641" actId="2696"/>
        <pc:sldMkLst>
          <pc:docMk/>
          <pc:sldMk cId="44159838" sldId="266"/>
        </pc:sldMkLst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" creationId="{4EF5663E-E579-A8AB-B642-1B7AC399E56D}"/>
          </ac:spMkLst>
        </pc:spChg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3" creationId="{F18ED20E-B04B-D195-2DCF-2FBF496F63C9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1" creationId="{D77BC508-27A2-8BC1-99F9-560B9E13C28E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2" creationId="{C594CB9C-9F81-BD9D-C225-88BC1248DA76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59:17.242" v="1827" actId="700"/>
        <pc:sldMkLst>
          <pc:docMk/>
          <pc:sldMk cId="137749671" sldId="266"/>
        </pc:sldMkLst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4" creationId="{47B05AC0-02B9-8419-72C3-5B6F1935BC60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5" creationId="{A3DB9B86-295A-A14D-BD51-FD54A0A6FF82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22.350" v="1828" actId="700"/>
        <pc:sldMkLst>
          <pc:docMk/>
          <pc:sldMk cId="2975593927" sldId="267"/>
        </pc:sldMkLst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2" creationId="{BAD3804E-AE35-FBF1-319A-A8A4E2889E54}"/>
          </ac:spMkLst>
        </pc:spChg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3" creationId="{639F4969-A7F6-268E-3B0D-484B7A9B3EE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26.613" v="1829" actId="700"/>
        <pc:sldMkLst>
          <pc:docMk/>
          <pc:sldMk cId="2642468969" sldId="268"/>
        </pc:sldMkLst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2" creationId="{24F0E581-6BB7-9DFF-7A2F-788D0F78808A}"/>
          </ac:spMkLst>
        </pc:spChg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3" creationId="{B4A49722-0022-41FB-D73F-24FD8CA963EB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7" creationId="{E745C3CE-31D7-2304-3851-498D890D58A3}"/>
          </ac:spMkLst>
        </pc:spChg>
      </pc:sldChg>
      <pc:sldChg chg="add del replId">
        <pc:chgData name="FOLTZ Melissa * DAS" userId="022ed825-2acb-41bd-b0f8-34ce2a7b14bf" providerId="ADAL" clId="{A0D47074-61B1-44BD-8A25-442FB4B49DCB}" dt="2024-02-07T20:01:16.955" v="1839" actId="47"/>
        <pc:sldMkLst>
          <pc:docMk/>
          <pc:sldMk cId="67346612" sldId="269"/>
        </pc:sldMkLst>
      </pc:sldChg>
      <pc:sldChg chg="addSp delSp modSp add mod replId modClrScheme chgLayout">
        <pc:chgData name="FOLTZ Melissa * DAS" userId="022ed825-2acb-41bd-b0f8-34ce2a7b14bf" providerId="ADAL" clId="{A0D47074-61B1-44BD-8A25-442FB4B49DCB}" dt="2024-02-07T19:59:32.558" v="1830" actId="700"/>
        <pc:sldMkLst>
          <pc:docMk/>
          <pc:sldMk cId="1074125131" sldId="270"/>
        </pc:sldMkLst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4" creationId="{F1E5D40B-6D3F-B92F-4B7C-20AAB0DC195A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5" creationId="{7BC4CC3A-3C8F-7688-9DCC-D939AAD1C98A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46.342" v="1831" actId="700"/>
        <pc:sldMkLst>
          <pc:docMk/>
          <pc:sldMk cId="2874539570" sldId="271"/>
        </pc:sldMkLst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2" creationId="{584E63A3-A583-A9D4-262B-5DFC4EF5A14E}"/>
          </ac:spMkLst>
        </pc:spChg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3" creationId="{44493916-5C01-21EE-EC18-D38415FDB45D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1:32.033" v="1841" actId="700"/>
        <pc:sldMkLst>
          <pc:docMk/>
          <pc:sldMk cId="644477146" sldId="272"/>
        </pc:sldMkLst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2" creationId="{D34F2BC1-95F6-97A0-1C53-EB704201C641}"/>
          </ac:spMkLst>
        </pc:spChg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3" creationId="{DF8F7D95-59F4-A9AF-1F2F-8143B4A4CCA2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4" creationId="{0E2B172A-006A-8F83-8C9D-1C4B95F57DEC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5" creationId="{D5D7EA17-FF53-71DE-0494-94FA4C6392C0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55.481" v="1833" actId="700"/>
        <pc:sldMkLst>
          <pc:docMk/>
          <pc:sldMk cId="2476736847" sldId="273"/>
        </pc:sldMkLst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2" creationId="{4EC2852D-0700-CCE2-B94D-64563F59D505}"/>
          </ac:spMkLst>
        </pc:spChg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3" creationId="{AA98A399-3CCC-B690-3D84-8BD26F1FD85F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0.343" v="1834" actId="700"/>
        <pc:sldMkLst>
          <pc:docMk/>
          <pc:sldMk cId="181579494" sldId="274"/>
        </pc:sldMkLst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4" creationId="{ADF568B1-D4C8-2C48-1E81-725E2E8DD024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5" creationId="{864E81B6-B178-6B07-B0E7-7EC802E53D7F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20:00:05.525" v="1835" actId="700"/>
        <pc:sldMkLst>
          <pc:docMk/>
          <pc:sldMk cId="3736564549" sldId="275"/>
        </pc:sldMkLst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2" creationId="{77601B76-6F0D-6B7C-54CE-BAFBEA33B8BE}"/>
          </ac:spMkLst>
        </pc:spChg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3" creationId="{6C3E75E1-6713-083B-94D7-DF322B70DA1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9.869" v="1836" actId="700"/>
        <pc:sldMkLst>
          <pc:docMk/>
          <pc:sldMk cId="904805276" sldId="276"/>
        </pc:sldMkLst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2" creationId="{3F33478E-F71A-D715-98BC-A6391AC1DE79}"/>
          </ac:spMkLst>
        </pc:spChg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3" creationId="{00A1A556-190D-9293-3EDA-9217D0B9FDE9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4.640" v="1837" actId="700"/>
        <pc:sldMkLst>
          <pc:docMk/>
          <pc:sldMk cId="1934092041" sldId="277"/>
        </pc:sldMkLst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2" creationId="{CD2ECCD9-E4CE-7886-7F63-51581E4F283A}"/>
          </ac:spMkLst>
        </pc:spChg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3" creationId="{1D9ED189-D4E4-0831-3D5C-C953DF940C19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9.246" v="1838" actId="700"/>
        <pc:sldMkLst>
          <pc:docMk/>
          <pc:sldMk cId="2710797692" sldId="278"/>
        </pc:sldMkLst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4" creationId="{61913923-65CB-E92B-5DE3-EA761CCBC71D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5" creationId="{BBC22BD2-B437-996C-2D01-CFA395354C4D}"/>
          </ac:spMkLst>
        </pc:spChg>
      </pc:sldChg>
      <pc:sldChg chg="add">
        <pc:chgData name="FOLTZ Melissa * DAS" userId="022ed825-2acb-41bd-b0f8-34ce2a7b14bf" providerId="ADAL" clId="{A0D47074-61B1-44BD-8A25-442FB4B49DCB}" dt="2024-02-07T20:01:26.033" v="1840" actId="2890"/>
        <pc:sldMkLst>
          <pc:docMk/>
          <pc:sldMk cId="1938871973" sldId="279"/>
        </pc:sldMkLst>
      </pc:sldChg>
      <pc:sldMasterChg chg="addSp delSp modSp mod addSldLayout delSldLayout modSldLayout sldLayoutOrd">
        <pc:chgData name="FOLTZ Melissa * DAS" userId="022ed825-2acb-41bd-b0f8-34ce2a7b14bf" providerId="ADAL" clId="{A0D47074-61B1-44BD-8A25-442FB4B49DCB}" dt="2024-02-07T19:15:13.174" v="1028" actId="207"/>
        <pc:sldMasterMkLst>
          <pc:docMk/>
          <pc:sldMasterMk cId="4264595446" sldId="2147483719"/>
        </pc:sldMasterMkLst>
        <pc:spChg chg="mod">
          <ac:chgData name="FOLTZ Melissa * DAS" userId="022ed825-2acb-41bd-b0f8-34ce2a7b14bf" providerId="ADAL" clId="{A0D47074-61B1-44BD-8A25-442FB4B49DCB}" dt="2024-02-07T18:42:09.522" v="784" actId="207"/>
          <ac:spMkLst>
            <pc:docMk/>
            <pc:sldMasterMk cId="4264595446" sldId="2147483719"/>
            <ac:spMk id="2" creationId="{00000000-0000-0000-0000-000000000000}"/>
          </ac:spMkLst>
        </pc:spChg>
        <pc:spChg chg="mod">
          <ac:chgData name="FOLTZ Melissa * DAS" userId="022ed825-2acb-41bd-b0f8-34ce2a7b14bf" providerId="ADAL" clId="{A0D47074-61B1-44BD-8A25-442FB4B49DCB}" dt="2024-02-07T18:42:47.432" v="786" actId="6549"/>
          <ac:spMkLst>
            <pc:docMk/>
            <pc:sldMasterMk cId="4264595446" sldId="2147483719"/>
            <ac:spMk id="3" creationId="{00000000-0000-0000-0000-000000000000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" creationId="{E32FBE55-3DDF-BD1C-A53B-1784F642FE21}"/>
          </ac:spMkLst>
        </pc:spChg>
        <pc:spChg chg="del">
          <ac:chgData name="FOLTZ Melissa * DAS" userId="022ed825-2acb-41bd-b0f8-34ce2a7b14bf" providerId="ADAL" clId="{A0D47074-61B1-44BD-8A25-442FB4B49DCB}" dt="2024-02-07T18:41:59.339" v="781" actId="478"/>
          <ac:spMkLst>
            <pc:docMk/>
            <pc:sldMasterMk cId="4264595446" sldId="2147483719"/>
            <ac:spMk id="6" creationId="{00000000-0000-0000-0000-000000000000}"/>
          </ac:spMkLst>
        </pc:spChg>
        <pc:spChg chg="del">
          <ac:chgData name="FOLTZ Melissa * DAS" userId="022ed825-2acb-41bd-b0f8-34ce2a7b14bf" providerId="ADAL" clId="{A0D47074-61B1-44BD-8A25-442FB4B49DCB}" dt="2024-02-07T19:03:47.792" v="976" actId="478"/>
          <ac:spMkLst>
            <pc:docMk/>
            <pc:sldMasterMk cId="4264595446" sldId="2147483719"/>
            <ac:spMk id="8" creationId="{94DEE634-B1F0-99C7-A79B-DC727D6704F1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9" creationId="{DC2FE724-B8CE-E444-87D0-510894602EEA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19" creationId="{F2F8AD68-B6CA-2439-5679-2984284A6853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35" creationId="{2BCF4490-9F72-0B85-D158-AE19C2F24C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1" creationId="{815FA443-6A3A-56AF-189F-1C4FD96B8EAA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2" creationId="{991E534F-28FA-2463-9903-BACBB4888B32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3" creationId="{8A801F23-2212-1F1A-D93B-257238283567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4" creationId="{39FE26F0-4F7B-D77E-7D13-1942B17B74E1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5" creationId="{EB9642DD-95DF-28CB-55AD-701AD3CCA1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6" creationId="{C5070B5F-4DDF-A229-4AC6-CE278673AADF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7" creationId="{5106FD03-FF0B-5C9A-304C-16255B973BAF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48" creationId="{0CD6A1FF-D873-367B-5085-583AC0416BA0}"/>
          </ac:spMkLst>
        </pc:spChg>
        <pc:spChg chg="add del mod">
          <ac:chgData name="FOLTZ Melissa * DAS" userId="022ed825-2acb-41bd-b0f8-34ce2a7b14bf" providerId="ADAL" clId="{A0D47074-61B1-44BD-8A25-442FB4B49DCB}" dt="2024-02-07T18:56:14.431" v="864" actId="478"/>
          <ac:spMkLst>
            <pc:docMk/>
            <pc:sldMasterMk cId="4264595446" sldId="2147483719"/>
            <ac:spMk id="49" creationId="{353138CA-026E-AB59-CB2E-C609DB29390C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0" creationId="{615012AE-3953-9886-5704-D7EBC82C79C1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1" creationId="{C63AC7F2-CEDD-4CCD-0CEB-641F169DB493}"/>
          </ac:spMkLst>
        </pc:spChg>
        <pc:spChg chg="add del mod">
          <ac:chgData name="FOLTZ Melissa * DAS" userId="022ed825-2acb-41bd-b0f8-34ce2a7b14bf" providerId="ADAL" clId="{A0D47074-61B1-44BD-8A25-442FB4B49DCB}" dt="2024-02-07T18:56:17.194" v="866" actId="21"/>
          <ac:spMkLst>
            <pc:docMk/>
            <pc:sldMasterMk cId="4264595446" sldId="2147483719"/>
            <ac:spMk id="54" creationId="{D31BF07E-A557-32BA-DE5B-3812957F9B1B}"/>
          </ac:spMkLst>
        </pc:spChg>
        <pc:spChg chg="add mod">
          <ac:chgData name="FOLTZ Melissa * DAS" userId="022ed825-2acb-41bd-b0f8-34ce2a7b14bf" providerId="ADAL" clId="{A0D47074-61B1-44BD-8A25-442FB4B49DCB}" dt="2024-02-07T18:56:18.662" v="868"/>
          <ac:spMkLst>
            <pc:docMk/>
            <pc:sldMasterMk cId="4264595446" sldId="2147483719"/>
            <ac:spMk id="56" creationId="{5913FD56-2CF4-D7EF-E75E-8103788D7555}"/>
          </ac:spMkLst>
        </pc:s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5" creationId="{90FB2EE6-B48C-6B70-B7C5-81CEBBC97978}"/>
          </ac:grpSpMkLst>
        </pc:grpChg>
        <pc:grpChg chg="del">
          <ac:chgData name="FOLTZ Melissa * DAS" userId="022ed825-2acb-41bd-b0f8-34ce2a7b14bf" providerId="ADAL" clId="{A0D47074-61B1-44BD-8A25-442FB4B49DCB}" dt="2024-02-07T18:41:56.561" v="780" actId="478"/>
          <ac:grpSpMkLst>
            <pc:docMk/>
            <pc:sldMasterMk cId="4264595446" sldId="2147483719"/>
            <ac:grpSpMk id="7" creationId="{00000000-0000-0000-0000-000000000000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18" creationId="{A5D63BBA-40FA-DF95-2B99-92E266AC1335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34" creationId="{222F7B67-AAE5-CA90-F573-E083A3308384}"/>
          </ac:grpSpMkLst>
        </pc:grp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0" creationId="{116C5E4B-E262-8ECB-06A1-0501A31CD04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1" creationId="{61253F7F-C40E-2D23-9233-1E1403EC165C}"/>
          </ac:picMkLst>
        </pc:picChg>
        <pc:picChg chg="del">
          <ac:chgData name="FOLTZ Melissa * DAS" userId="022ed825-2acb-41bd-b0f8-34ce2a7b14bf" providerId="ADAL" clId="{A0D47074-61B1-44BD-8A25-442FB4B49DCB}" dt="2024-02-07T18:42:50.655" v="787" actId="478"/>
          <ac:picMkLst>
            <pc:docMk/>
            <pc:sldMasterMk cId="4264595446" sldId="2147483719"/>
            <ac:picMk id="12" creationId="{B55B5AA0-9073-4FA3-BD4C-BD041CB307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3" creationId="{139858EC-BBB8-6B87-314A-AAB509739F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4" creationId="{396043D6-B359-06F5-4EEE-0352F58F76C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5" creationId="{9D95DAFB-3038-D01F-D3CA-F2B3827BC4A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6" creationId="{A3A1075C-A2DE-CBA3-773D-71F45BFB59E2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7" creationId="{0CD3E5B0-1E6B-4DE1-EB05-37DDA1DC5B6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0" creationId="{35541115-7A09-576F-3E18-8CCC48E063B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1" creationId="{74D3483E-C14A-08B9-E03D-A88B8E433DF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2" creationId="{0F6A0856-8852-F9E5-7721-5ECB8B20354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3" creationId="{D78ABE36-BDB6-BBBA-288C-5BC528A7103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6" creationId="{0E0980F7-54ED-3FC9-C534-07700154A48F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7" creationId="{2D8FCAD3-67FD-20A3-7A05-79405860FE2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8" creationId="{93E16755-2574-700F-D9DF-237A076AE6B7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9" creationId="{A5206858-1045-8167-4396-5981C55CDF0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40" creationId="{5B77B1DD-277D-B372-A629-BD0A2C53F7B3}"/>
          </ac:picMkLst>
        </pc:picChg>
        <pc:picChg chg="add del mod">
          <ac:chgData name="FOLTZ Melissa * DAS" userId="022ed825-2acb-41bd-b0f8-34ce2a7b14bf" providerId="ADAL" clId="{A0D47074-61B1-44BD-8A25-442FB4B49DCB}" dt="2024-02-07T18:56:18.310" v="867" actId="478"/>
          <ac:picMkLst>
            <pc:docMk/>
            <pc:sldMasterMk cId="4264595446" sldId="2147483719"/>
            <ac:picMk id="52" creationId="{7DA61371-AEAA-6D92-793E-6F914BC235E4}"/>
          </ac:picMkLst>
        </pc:picChg>
        <pc:picChg chg="add del mod">
          <ac:chgData name="FOLTZ Melissa * DAS" userId="022ed825-2acb-41bd-b0f8-34ce2a7b14bf" providerId="ADAL" clId="{A0D47074-61B1-44BD-8A25-442FB4B49DCB}" dt="2024-02-07T18:56:17.194" v="866" actId="21"/>
          <ac:picMkLst>
            <pc:docMk/>
            <pc:sldMasterMk cId="4264595446" sldId="2147483719"/>
            <ac:picMk id="53" creationId="{4A4E2E4E-FF7D-C81F-78FD-C37591A7EFD5}"/>
          </ac:picMkLst>
        </pc:picChg>
        <pc:picChg chg="add mod">
          <ac:chgData name="FOLTZ Melissa * DAS" userId="022ed825-2acb-41bd-b0f8-34ce2a7b14bf" providerId="ADAL" clId="{A0D47074-61B1-44BD-8A25-442FB4B49DCB}" dt="2024-02-07T18:56:18.662" v="868"/>
          <ac:picMkLst>
            <pc:docMk/>
            <pc:sldMasterMk cId="4264595446" sldId="2147483719"/>
            <ac:picMk id="55" creationId="{81B32676-D87B-ED1C-A6AA-44107226A956}"/>
          </ac:picMkLst>
        </pc:picChg>
        <pc:sldLayoutChg chg="addSp delSp modSp mod">
          <pc:chgData name="FOLTZ Melissa * DAS" userId="022ed825-2acb-41bd-b0f8-34ce2a7b14bf" providerId="ADAL" clId="{A0D47074-61B1-44BD-8A25-442FB4B49DCB}" dt="2024-02-07T18:56:01.072" v="863" actId="14100"/>
          <pc:sldLayoutMkLst>
            <pc:docMk/>
            <pc:sldMasterMk cId="4264595446" sldId="2147483719"/>
            <pc:sldLayoutMk cId="4273490389" sldId="2147483721"/>
          </pc:sldLayoutMkLst>
          <pc:spChg chg="add del mod">
            <ac:chgData name="FOLTZ Melissa * DAS" userId="022ed825-2acb-41bd-b0f8-34ce2a7b14bf" providerId="ADAL" clId="{A0D47074-61B1-44BD-8A25-442FB4B49DCB}" dt="2024-02-07T18:28:43.877" v="609" actId="478"/>
            <ac:spMkLst>
              <pc:docMk/>
              <pc:sldMasterMk cId="4264595446" sldId="2147483719"/>
              <pc:sldLayoutMk cId="4273490389" sldId="2147483721"/>
              <ac:spMk id="2" creationId="{6BF8274B-BDC0-4EDB-291D-5E008149F7E9}"/>
            </ac:spMkLst>
          </pc:spChg>
          <pc:spChg chg="add del">
            <ac:chgData name="FOLTZ Melissa * DAS" userId="022ed825-2acb-41bd-b0f8-34ce2a7b14bf" providerId="ADAL" clId="{A0D47074-61B1-44BD-8A25-442FB4B49DCB}" dt="2024-02-07T18:55:01.925" v="838" actId="11529"/>
            <ac:spMkLst>
              <pc:docMk/>
              <pc:sldMasterMk cId="4264595446" sldId="2147483719"/>
              <pc:sldLayoutMk cId="4273490389" sldId="2147483721"/>
              <ac:spMk id="21" creationId="{9621B83F-2A77-3F9C-9CB2-14A0505F4A0A}"/>
            </ac:spMkLst>
          </pc:spChg>
          <pc:spChg chg="add mod">
            <ac:chgData name="FOLTZ Melissa * DAS" userId="022ed825-2acb-41bd-b0f8-34ce2a7b14bf" providerId="ADAL" clId="{A0D47074-61B1-44BD-8A25-442FB4B49DCB}" dt="2024-02-07T18:56:01.072" v="863" actId="14100"/>
            <ac:spMkLst>
              <pc:docMk/>
              <pc:sldMasterMk cId="4264595446" sldId="2147483719"/>
              <pc:sldLayoutMk cId="4273490389" sldId="2147483721"/>
              <ac:spMk id="22" creationId="{05398A4E-0060-6455-1B3C-467243B7CD5A}"/>
            </ac:spMkLst>
          </pc:spChg>
          <pc:spChg chg="del mod">
            <ac:chgData name="FOLTZ Melissa * DAS" userId="022ed825-2acb-41bd-b0f8-34ce2a7b14bf" providerId="ADAL" clId="{A0D47074-61B1-44BD-8A25-442FB4B49DCB}" dt="2024-02-07T18:55:46.567" v="858" actId="478"/>
            <ac:spMkLst>
              <pc:docMk/>
              <pc:sldMasterMk cId="4264595446" sldId="2147483719"/>
              <pc:sldLayoutMk cId="4273490389" sldId="2147483721"/>
              <ac:spMk id="46" creationId="{AFC70E33-054A-7C25-5CC5-28248BE22910}"/>
            </ac:spMkLst>
          </pc:spChg>
          <pc:picChg chg="add del mod">
            <ac:chgData name="FOLTZ Melissa * DAS" userId="022ed825-2acb-41bd-b0f8-34ce2a7b14bf" providerId="ADAL" clId="{A0D47074-61B1-44BD-8A25-442FB4B49DCB}" dt="2024-02-07T18:54:40.767" v="833" actId="478"/>
            <ac:picMkLst>
              <pc:docMk/>
              <pc:sldMasterMk cId="4264595446" sldId="2147483719"/>
              <pc:sldLayoutMk cId="4273490389" sldId="2147483721"/>
              <ac:picMk id="3" creationId="{4E437721-89EC-2955-C944-C15244AE25C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4" creationId="{AECD5F69-70C6-61B9-1BEE-D0BD33D0CFE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6" creationId="{93FB4365-97E7-33C9-97B3-0EEA1DBFC0BA}"/>
            </ac:picMkLst>
          </pc:picChg>
          <pc:picChg chg="add del mod">
            <ac:chgData name="FOLTZ Melissa * DAS" userId="022ed825-2acb-41bd-b0f8-34ce2a7b14bf" providerId="ADAL" clId="{A0D47074-61B1-44BD-8A25-442FB4B49DCB}" dt="2024-02-07T18:54:06.708" v="825" actId="21"/>
            <ac:picMkLst>
              <pc:docMk/>
              <pc:sldMasterMk cId="4264595446" sldId="2147483719"/>
              <pc:sldLayoutMk cId="4273490389" sldId="2147483721"/>
              <ac:picMk id="7" creationId="{BD8F00E0-BB72-270E-058F-7D34DBC2D251}"/>
            </ac:picMkLst>
          </pc:picChg>
          <pc:picChg chg="add del">
            <ac:chgData name="FOLTZ Melissa * DAS" userId="022ed825-2acb-41bd-b0f8-34ce2a7b14bf" providerId="ADAL" clId="{A0D47074-61B1-44BD-8A25-442FB4B49DCB}" dt="2024-02-07T18:29:31.320" v="626" actId="478"/>
            <ac:picMkLst>
              <pc:docMk/>
              <pc:sldMasterMk cId="4264595446" sldId="2147483719"/>
              <pc:sldLayoutMk cId="4273490389" sldId="2147483721"/>
              <ac:picMk id="8" creationId="{5C5C7DE3-4A51-1C6D-A06A-AD5778DB7693}"/>
            </ac:picMkLst>
          </pc:picChg>
          <pc:picChg chg="add del mod">
            <ac:chgData name="FOLTZ Melissa * DAS" userId="022ed825-2acb-41bd-b0f8-34ce2a7b14bf" providerId="ADAL" clId="{A0D47074-61B1-44BD-8A25-442FB4B49DCB}" dt="2024-02-07T18:54:42.233" v="837" actId="478"/>
            <ac:picMkLst>
              <pc:docMk/>
              <pc:sldMasterMk cId="4264595446" sldId="2147483719"/>
              <pc:sldLayoutMk cId="4273490389" sldId="2147483721"/>
              <ac:picMk id="9" creationId="{AA0D0EA7-E0A5-66EA-B22F-EEB7FBE5C438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0" creationId="{F42200DB-3817-D280-F1CB-9594B93F37B0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1" creationId="{1286E493-E375-A9B3-0D1F-C579620AF5F6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798" v="836" actId="478"/>
            <ac:picMkLst>
              <pc:docMk/>
              <pc:sldMasterMk cId="4264595446" sldId="2147483719"/>
              <pc:sldLayoutMk cId="4273490389" sldId="2147483721"/>
              <ac:picMk id="12" creationId="{37B50A1D-3B13-A624-3088-435627B54E2B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3" creationId="{72CD5F2C-D48F-CD8E-17A7-10B4C1C45905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4" creationId="{F6058ABE-6465-3D53-3091-1D1C9B2919CC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5" creationId="{C4ACE72E-5F17-859A-7744-1DFFE11CD82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430" v="835" actId="478"/>
            <ac:picMkLst>
              <pc:docMk/>
              <pc:sldMasterMk cId="4264595446" sldId="2147483719"/>
              <pc:sldLayoutMk cId="4273490389" sldId="2147483721"/>
              <ac:picMk id="16" creationId="{D91F2DE2-5500-6495-6A7C-A3D6F773A81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7" creationId="{CA5E8217-197C-D646-808D-A848AC3D3ED7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8" creationId="{FC89E7F3-CBF3-2236-D6BC-91D82F1CB7B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9" creationId="{B5EC26B9-88A1-CBD2-8047-869DAEA06DD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071" v="834" actId="478"/>
            <ac:picMkLst>
              <pc:docMk/>
              <pc:sldMasterMk cId="4264595446" sldId="2147483719"/>
              <pc:sldLayoutMk cId="4273490389" sldId="2147483721"/>
              <ac:picMk id="20" creationId="{55E23D3B-1F21-EA32-F1B8-21569EA4DAA7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8:44:14.735" v="793" actId="478"/>
          <pc:sldLayoutMkLst>
            <pc:docMk/>
            <pc:sldMasterMk cId="4264595446" sldId="2147483719"/>
            <pc:sldLayoutMk cId="141194086" sldId="2147483722"/>
          </pc:sldLayoutMkLst>
          <pc:spChg chg="del">
            <ac:chgData name="FOLTZ Melissa * DAS" userId="022ed825-2acb-41bd-b0f8-34ce2a7b14bf" providerId="ADAL" clId="{A0D47074-61B1-44BD-8A25-442FB4B49DCB}" dt="2024-02-07T18:44:14.735" v="793" actId="478"/>
            <ac:spMkLst>
              <pc:docMk/>
              <pc:sldMasterMk cId="4264595446" sldId="2147483719"/>
              <pc:sldLayoutMk cId="141194086" sldId="2147483722"/>
              <ac:spMk id="6" creationId="{00000000-0000-0000-0000-000000000000}"/>
            </ac:spMkLst>
          </pc:spChg>
        </pc:sldLayoutChg>
        <pc:sldLayoutChg chg="modSp del">
          <pc:chgData name="FOLTZ Melissa * DAS" userId="022ed825-2acb-41bd-b0f8-34ce2a7b14bf" providerId="ADAL" clId="{A0D47074-61B1-44BD-8A25-442FB4B49DCB}" dt="2024-02-07T18:41:21.345" v="778" actId="2696"/>
          <pc:sldLayoutMkLst>
            <pc:docMk/>
            <pc:sldMasterMk cId="4264595446" sldId="2147483719"/>
            <pc:sldLayoutMk cId="1855233425" sldId="2147483724"/>
          </pc:sldLayoutMkLst>
          <pc:spChg chg="mod">
            <ac:chgData name="FOLTZ Melissa * DAS" userId="022ed825-2acb-41bd-b0f8-34ce2a7b14bf" providerId="ADAL" clId="{A0D47074-61B1-44BD-8A25-442FB4B49DCB}" dt="2024-02-07T18:40:52.509" v="775" actId="207"/>
            <ac:spMkLst>
              <pc:docMk/>
              <pc:sldMasterMk cId="4264595446" sldId="2147483719"/>
              <pc:sldLayoutMk cId="1855233425" sldId="2147483724"/>
              <ac:spMk id="2" creationId="{00000000-0000-0000-0000-000000000000}"/>
            </ac:spMkLst>
          </pc:spChg>
        </pc:sldLayoutChg>
        <pc:sldLayoutChg chg="del">
          <pc:chgData name="FOLTZ Melissa * DAS" userId="022ed825-2acb-41bd-b0f8-34ce2a7b14bf" providerId="ADAL" clId="{A0D47074-61B1-44BD-8A25-442FB4B49DCB}" dt="2024-02-07T18:47:08.326" v="805" actId="2696"/>
          <pc:sldLayoutMkLst>
            <pc:docMk/>
            <pc:sldMasterMk cId="4264595446" sldId="2147483719"/>
            <pc:sldLayoutMk cId="3162513608" sldId="2147483725"/>
          </pc:sldLayoutMkLst>
        </pc:sldLayoutChg>
        <pc:sldLayoutChg chg="del">
          <pc:chgData name="FOLTZ Melissa * DAS" userId="022ed825-2acb-41bd-b0f8-34ce2a7b14bf" providerId="ADAL" clId="{A0D47074-61B1-44BD-8A25-442FB4B49DCB}" dt="2024-02-07T18:47:08.332" v="806" actId="2696"/>
          <pc:sldLayoutMkLst>
            <pc:docMk/>
            <pc:sldMasterMk cId="4264595446" sldId="2147483719"/>
            <pc:sldLayoutMk cId="1385975410" sldId="2147483726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41" v="777" actId="2696"/>
          <pc:sldLayoutMkLst>
            <pc:docMk/>
            <pc:sldMasterMk cId="4264595446" sldId="2147483719"/>
            <pc:sldLayoutMk cId="876463218" sldId="2147483727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35" v="776" actId="2696"/>
          <pc:sldLayoutMkLst>
            <pc:docMk/>
            <pc:sldMasterMk cId="4264595446" sldId="2147483719"/>
            <pc:sldLayoutMk cId="1597046311" sldId="2147483728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7" v="769" actId="2696"/>
          <pc:sldLayoutMkLst>
            <pc:docMk/>
            <pc:sldMasterMk cId="4264595446" sldId="2147483719"/>
            <pc:sldLayoutMk cId="3135861335" sldId="2147483729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9" v="770" actId="2696"/>
          <pc:sldLayoutMkLst>
            <pc:docMk/>
            <pc:sldMasterMk cId="4264595446" sldId="2147483719"/>
            <pc:sldLayoutMk cId="2856716272" sldId="2147483730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0" v="771" actId="2696"/>
          <pc:sldLayoutMkLst>
            <pc:docMk/>
            <pc:sldMasterMk cId="4264595446" sldId="2147483719"/>
            <pc:sldLayoutMk cId="397768780" sldId="2147483731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3" v="772" actId="2696"/>
          <pc:sldLayoutMkLst>
            <pc:docMk/>
            <pc:sldMasterMk cId="4264595446" sldId="2147483719"/>
            <pc:sldLayoutMk cId="1383860056" sldId="2147483732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5" v="773" actId="2696"/>
          <pc:sldLayoutMkLst>
            <pc:docMk/>
            <pc:sldMasterMk cId="4264595446" sldId="2147483719"/>
            <pc:sldLayoutMk cId="434899671" sldId="2147483733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13" v="774" actId="2696"/>
          <pc:sldLayoutMkLst>
            <pc:docMk/>
            <pc:sldMasterMk cId="4264595446" sldId="2147483719"/>
            <pc:sldLayoutMk cId="2610391000" sldId="2147483734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5" v="768" actId="2696"/>
          <pc:sldLayoutMkLst>
            <pc:docMk/>
            <pc:sldMasterMk cId="4264595446" sldId="2147483719"/>
            <pc:sldLayoutMk cId="2597615083" sldId="2147483735"/>
          </pc:sldLayoutMkLst>
        </pc:sldLayoutChg>
        <pc:sldLayoutChg chg="addSp delSp modSp mod">
          <pc:chgData name="FOLTZ Melissa * DAS" userId="022ed825-2acb-41bd-b0f8-34ce2a7b14bf" providerId="ADAL" clId="{A0D47074-61B1-44BD-8A25-442FB4B49DCB}" dt="2024-02-07T18:58:06.784" v="906" actId="6014"/>
          <pc:sldLayoutMkLst>
            <pc:docMk/>
            <pc:sldMasterMk cId="4264595446" sldId="2147483719"/>
            <pc:sldLayoutMk cId="1707379548" sldId="2147483737"/>
          </pc:sldLayoutMkLst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2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8:15.564" v="810" actId="478"/>
            <ac:spMkLst>
              <pc:docMk/>
              <pc:sldMasterMk cId="4264595446" sldId="2147483719"/>
              <pc:sldLayoutMk cId="1707379548" sldId="2147483737"/>
              <ac:spMk id="4" creationId="{E5F82904-DFC7-D8CE-4550-0935BBCF150B}"/>
            </ac:spMkLst>
          </pc:spChg>
          <pc:spChg chg="del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5" creationId="{AD6C2121-17F5-507F-2D19-B49EA33C16D2}"/>
            </ac:spMkLst>
          </pc:spChg>
          <pc:spChg chg="add del mod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6" creationId="{C95A0246-7A00-C76A-6CBF-21F554BBA04A}"/>
            </ac:spMkLst>
          </pc:spChg>
          <pc:spChg chg="del">
            <ac:chgData name="FOLTZ Melissa * DAS" userId="022ed825-2acb-41bd-b0f8-34ce2a7b14bf" providerId="ADAL" clId="{A0D47074-61B1-44BD-8A25-442FB4B49DCB}" dt="2024-02-07T18:39:39.790" v="757" actId="478"/>
            <ac:spMkLst>
              <pc:docMk/>
              <pc:sldMasterMk cId="4264595446" sldId="2147483719"/>
              <pc:sldLayoutMk cId="1707379548" sldId="2147483737"/>
              <ac:spMk id="8" creationId="{FB5D12B6-140D-E5C6-EC1C-4F1F65FF1F2F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0" creationId="{7AB142F6-BE5C-A2BA-214D-A70A606F35C8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1" creationId="{2D0D93C1-D81B-FC0D-F704-469223E6A33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2" creationId="{27F76FE5-8409-8780-8729-7F253FDDA60F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4" creationId="{CE411AAC-A040-4E66-8A99-765243408EA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5" creationId="{27F04EAB-3337-308B-BB28-49C2EC398502}"/>
            </ac:spMkLst>
          </pc:spChg>
          <pc:spChg chg="add mod">
            <ac:chgData name="FOLTZ Melissa * DAS" userId="022ed825-2acb-41bd-b0f8-34ce2a7b14bf" providerId="ADAL" clId="{A0D47074-61B1-44BD-8A25-442FB4B49DCB}" dt="2024-02-07T18:49:26.761" v="816" actId="14100"/>
            <ac:spMkLst>
              <pc:docMk/>
              <pc:sldMasterMk cId="4264595446" sldId="2147483719"/>
              <pc:sldLayoutMk cId="1707379548" sldId="2147483737"/>
              <ac:spMk id="32" creationId="{2ECC1EF2-1841-CD7A-CDC8-EFB8653B2BDD}"/>
            </ac:spMkLst>
          </pc:spChg>
          <pc:spChg chg="add del mod">
            <ac:chgData name="FOLTZ Melissa * DAS" userId="022ed825-2acb-41bd-b0f8-34ce2a7b14bf" providerId="ADAL" clId="{A0D47074-61B1-44BD-8A25-442FB4B49DCB}" dt="2024-02-07T18:50:57.179" v="822" actId="478"/>
            <ac:spMkLst>
              <pc:docMk/>
              <pc:sldMasterMk cId="4264595446" sldId="2147483719"/>
              <pc:sldLayoutMk cId="1707379548" sldId="2147483737"/>
              <ac:spMk id="33" creationId="{07F9A893-AC68-512E-75B4-C0F837C1D570}"/>
            </ac:spMkLst>
          </pc:spChg>
          <pc:spChg chg="add del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4" creationId="{F7782F51-D927-C527-CBBC-ABC952D76D77}"/>
            </ac:spMkLst>
          </pc:spChg>
          <pc:spChg chg="add mod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8:39:39.790" v="757" actId="478"/>
            <ac:picMkLst>
              <pc:docMk/>
              <pc:sldMasterMk cId="4264595446" sldId="2147483719"/>
              <pc:sldLayoutMk cId="1707379548" sldId="2147483737"/>
              <ac:picMk id="7" creationId="{00729102-F9D9-EE33-2E00-9AC8E7CA2946}"/>
            </ac:picMkLst>
          </pc:picChg>
          <pc:picChg chg="add del mod">
            <ac:chgData name="FOLTZ Melissa * DAS" userId="022ed825-2acb-41bd-b0f8-34ce2a7b14bf" providerId="ADAL" clId="{A0D47074-61B1-44BD-8A25-442FB4B49DCB}" dt="2024-02-07T18:46:42.572" v="803" actId="478"/>
            <ac:picMkLst>
              <pc:docMk/>
              <pc:sldMasterMk cId="4264595446" sldId="2147483719"/>
              <pc:sldLayoutMk cId="1707379548" sldId="2147483737"/>
              <ac:picMk id="9" creationId="{F53FEF8F-FEA0-D4D7-0AC6-D45B26D9348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6" creationId="{93313F85-5D5C-AD1F-E42B-3B056E903221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7" creationId="{0E7B311D-D57A-C64A-8A18-A3A659C37B3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8" creationId="{90ACF9F0-1ACD-13D3-D5A3-AC9EAC65003D}"/>
            </ac:picMkLst>
          </pc:picChg>
          <pc:picChg chg="add mod">
            <ac:chgData name="FOLTZ Melissa * DAS" userId="022ed825-2acb-41bd-b0f8-34ce2a7b14bf" providerId="ADAL" clId="{A0D47074-61B1-44BD-8A25-442FB4B49DCB}" dt="2024-02-07T18:49:03.920" v="812"/>
            <ac:picMkLst>
              <pc:docMk/>
              <pc:sldMasterMk cId="4264595446" sldId="2147483719"/>
              <pc:sldLayoutMk cId="1707379548" sldId="2147483737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0" creationId="{C4A9CCFD-B60C-D902-4648-79113EE07459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1" creationId="{840E768C-53AB-BFF1-330E-9C2002002A84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2" creationId="{68258EED-EC82-EC3C-7416-67A1BF0AAD8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3" creationId="{6CEA020B-0FB2-7A0D-CB80-CBA93D140A6D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4" creationId="{737D2639-F95B-2A69-5FE4-F531146F20E5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5" creationId="{15297AB2-4FF6-5E55-9996-485BF794EF4F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6" creationId="{51AE477F-647D-BE99-25D4-11084D5A3F72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7" creationId="{DB15904D-859A-8F16-AECC-53BCB0EA3727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8" creationId="{4C0D8C79-D9D6-07B2-9A9F-E0D9E09F9DF3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9" creationId="{EF45A45C-1DA0-7F5C-34BE-CF2EB8D65C0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0" creationId="{55F8285D-ABA1-3598-E411-C92BB3935EEB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1" creationId="{B70A7C7E-F7B4-CD89-1A26-A52127987B57}"/>
            </ac:picMkLst>
          </pc:picChg>
        </pc:sldLayoutChg>
        <pc:sldLayoutChg chg="addSp delSp modSp mod">
          <pc:chgData name="FOLTZ Melissa * DAS" userId="022ed825-2acb-41bd-b0f8-34ce2a7b14bf" providerId="ADAL" clId="{A0D47074-61B1-44BD-8A25-442FB4B49DCB}" dt="2024-02-07T18:50:40.722" v="821" actId="478"/>
          <pc:sldLayoutMkLst>
            <pc:docMk/>
            <pc:sldMasterMk cId="4264595446" sldId="2147483719"/>
            <pc:sldLayoutMk cId="192055031" sldId="2147483739"/>
          </pc:sldLayoutMkLst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" creationId="{012A9FC3-29F9-2634-2978-246E0A58DA8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3" creationId="{4B14679A-98F8-7711-1CF2-1ADF566A226D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4" creationId="{8C649EF1-7EC3-5C23-88AD-905A49C858AB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5" creationId="{1B2D65A4-B9AB-A823-C1E8-93CB37BB04DF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6" creationId="{A4FCB160-6FC5-718E-6F77-82392DFCDC84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7" creationId="{47902CE9-726B-39ED-FE65-E59BECF3E913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8" creationId="{F43E21B6-E29B-B796-CEEC-0BA18FE68676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9" creationId="{99256D4A-F06F-4806-A239-B520F56D85BC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0" creationId="{2A761F76-063F-BD42-7617-64F89A67EB4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1" creationId="{0E042B6E-E5A9-4DEB-5BB9-AA178805E03E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8" creationId="{321713EB-18AE-B846-70A2-8553B34D9FE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1" creationId="{299EA10E-D16A-9BDD-5B7C-B3053B18E75D}"/>
            </ac:spMkLst>
          </pc:spChg>
          <pc:spChg chg="add del">
            <ac:chgData name="FOLTZ Melissa * DAS" userId="022ed825-2acb-41bd-b0f8-34ce2a7b14bf" providerId="ADAL" clId="{A0D47074-61B1-44BD-8A25-442FB4B49DCB}" dt="2024-02-07T18:50:36.592" v="820" actId="11529"/>
            <ac:spMkLst>
              <pc:docMk/>
              <pc:sldMasterMk cId="4264595446" sldId="2147483719"/>
              <pc:sldLayoutMk cId="192055031" sldId="2147483739"/>
              <ac:spMk id="35" creationId="{0B41D438-C3F0-7698-58CD-6F908F36999A}"/>
            </ac:spMkLst>
          </pc:spChg>
          <pc:spChg chg="add del mod">
            <ac:chgData name="FOLTZ Melissa * DAS" userId="022ed825-2acb-41bd-b0f8-34ce2a7b14bf" providerId="ADAL" clId="{A0D47074-61B1-44BD-8A25-442FB4B49DCB}" dt="2024-02-07T18:50:40.722" v="821" actId="478"/>
            <ac:spMkLst>
              <pc:docMk/>
              <pc:sldMasterMk cId="4264595446" sldId="2147483719"/>
              <pc:sldLayoutMk cId="192055031" sldId="2147483739"/>
              <ac:spMk id="36" creationId="{8A16A655-AD08-A293-30A9-B3BA7CD227D7}"/>
            </ac:spMkLst>
          </pc:spChg>
          <pc:spChg chg="del mod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9" creationId="{835AEFD0-16CD-4979-EF47-2FC24FDE8FE1}"/>
            </ac:spMkLst>
          </pc:spChg>
          <pc:grpChg chg="del">
            <ac:chgData name="FOLTZ Melissa * DAS" userId="022ed825-2acb-41bd-b0f8-34ce2a7b14bf" providerId="ADAL" clId="{A0D47074-61B1-44BD-8A25-442FB4B49DCB}" dt="2024-02-07T18:27:40.147" v="605" actId="478"/>
            <ac:grpSpMkLst>
              <pc:docMk/>
              <pc:sldMasterMk cId="4264595446" sldId="2147483719"/>
              <pc:sldLayoutMk cId="192055031" sldId="2147483739"/>
              <ac:grpSpMk id="40" creationId="{ED8E4F20-6BAF-2CF3-F43A-05F0B4958C6A}"/>
            </ac:grpSpMkLst>
          </pc:grp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2" creationId="{AE2603B5-5541-349A-807D-B5F664B7FC37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3" creationId="{41EB2897-15AB-3DDB-2CFA-88DBE9A418C2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4" creationId="{96840B3F-6736-F190-DE6A-06BFC5506ED3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6" creationId="{8B4AD3C9-67DA-2FDB-F478-D4C782E6DA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4" creationId="{437DE141-3862-4A66-B4AE-5D9B70DB8AB3}"/>
            </ac:picMkLst>
          </pc:picChg>
        </pc:sldLayoutChg>
        <pc:sldLayoutChg chg="addSp delSp modSp mod ord">
          <pc:chgData name="FOLTZ Melissa * DAS" userId="022ed825-2acb-41bd-b0f8-34ce2a7b14bf" providerId="ADAL" clId="{A0D47074-61B1-44BD-8A25-442FB4B49DCB}" dt="2024-02-07T18:41:28.922" v="779" actId="20578"/>
          <pc:sldLayoutMkLst>
            <pc:docMk/>
            <pc:sldMasterMk cId="4264595446" sldId="2147483719"/>
            <pc:sldLayoutMk cId="2142529416" sldId="2147483740"/>
          </pc:sldLayoutMkLst>
          <pc:spChg chg="mod">
            <ac:chgData name="FOLTZ Melissa * DAS" userId="022ed825-2acb-41bd-b0f8-34ce2a7b14bf" providerId="ADAL" clId="{A0D47074-61B1-44BD-8A25-442FB4B49DCB}" dt="2024-02-07T18:38:10.131" v="753" actId="1076"/>
            <ac:spMkLst>
              <pc:docMk/>
              <pc:sldMasterMk cId="4264595446" sldId="2147483719"/>
              <pc:sldLayoutMk cId="2142529416" sldId="2147483740"/>
              <ac:spMk id="2" creationId="{B82EC9F3-86B4-212B-563B-1D4E877388A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3" creationId="{2DCF9BBE-D1FA-DC11-42AD-897B26308B91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4" creationId="{4C0B4990-4A7C-3545-291B-8F97DD16FBAA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5" creationId="{4B160BAB-7400-4670-9D89-18A62ED4C042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6" creationId="{280EABE4-2F60-C73A-021E-B991EAA66AEB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7" creationId="{AB273536-5E94-8AE9-9D5A-5E1F5A8D9C0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8" creationId="{198074FE-5094-6F0E-724A-A8EF9B584ED7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9" creationId="{992DDF2B-BAEC-0964-4818-253D68F64536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0" creationId="{BEDBBF69-F8AA-6742-EFB1-8ED88F4E6EF3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1" creationId="{8391C568-4E92-C668-F980-91C7CB8C1B05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2" creationId="{FA5A49CC-2CAA-68EA-0848-2CF76EA82B5C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3" creationId="{A4180AC8-82BE-C0BC-48D8-58D3766187A9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17" creationId="{49BA9198-D183-D462-27E1-903FFAC447CA}"/>
            </ac:spMkLst>
          </pc:spChg>
          <pc:spChg chg="mod">
            <ac:chgData name="FOLTZ Melissa * DAS" userId="022ed825-2acb-41bd-b0f8-34ce2a7b14bf" providerId="ADAL" clId="{A0D47074-61B1-44BD-8A25-442FB4B49DCB}" dt="2024-02-07T18:38:12.796" v="754" actId="1076"/>
            <ac:spMkLst>
              <pc:docMk/>
              <pc:sldMasterMk cId="4264595446" sldId="2147483719"/>
              <pc:sldLayoutMk cId="2142529416" sldId="2147483740"/>
              <ac:spMk id="18" creationId="{5D6F375D-B96C-6900-968E-DC03A23AB730}"/>
            </ac:spMkLst>
          </pc:spChg>
          <pc:spChg chg="del mod ord">
            <ac:chgData name="FOLTZ Melissa * DAS" userId="022ed825-2acb-41bd-b0f8-34ce2a7b14bf" providerId="ADAL" clId="{A0D47074-61B1-44BD-8A25-442FB4B49DCB}" dt="2024-02-07T18:33:08.808" v="663" actId="478"/>
            <ac:spMkLst>
              <pc:docMk/>
              <pc:sldMasterMk cId="4264595446" sldId="2147483719"/>
              <pc:sldLayoutMk cId="2142529416" sldId="2147483740"/>
              <ac:spMk id="19" creationId="{F09CC607-21A5-F76F-3D4B-ED068B24D42F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41" creationId="{D3701700-239C-C497-4F72-81E8D807CACB}"/>
            </ac:spMkLst>
          </pc:spChg>
          <pc:spChg chg="add mod">
            <ac:chgData name="FOLTZ Melissa * DAS" userId="022ed825-2acb-41bd-b0f8-34ce2a7b14bf" providerId="ADAL" clId="{A0D47074-61B1-44BD-8A25-442FB4B49DCB}" dt="2024-02-07T18:31:54.524" v="651" actId="14100"/>
            <ac:spMkLst>
              <pc:docMk/>
              <pc:sldMasterMk cId="4264595446" sldId="2147483719"/>
              <pc:sldLayoutMk cId="2142529416" sldId="2147483740"/>
              <ac:spMk id="52" creationId="{7F2F21CB-EB73-0FDA-FD7A-DA93B2095368}"/>
            </ac:spMkLst>
          </pc:spChg>
          <pc:spChg chg="add mod">
            <ac:chgData name="FOLTZ Melissa * DAS" userId="022ed825-2acb-41bd-b0f8-34ce2a7b14bf" providerId="ADAL" clId="{A0D47074-61B1-44BD-8A25-442FB4B49DCB}" dt="2024-02-07T18:31:47.247" v="649" actId="14100"/>
            <ac:spMkLst>
              <pc:docMk/>
              <pc:sldMasterMk cId="4264595446" sldId="2147483719"/>
              <pc:sldLayoutMk cId="2142529416" sldId="2147483740"/>
              <ac:spMk id="53" creationId="{1B669ECE-36F2-A2F5-63CA-DD5714F3BE7D}"/>
            </ac:spMkLst>
          </pc:spChg>
          <pc:spChg chg="add mod ord">
            <ac:chgData name="FOLTZ Melissa * DAS" userId="022ed825-2acb-41bd-b0f8-34ce2a7b14bf" providerId="ADAL" clId="{A0D47074-61B1-44BD-8A25-442FB4B49DCB}" dt="2024-02-07T18:35:13.079" v="700" actId="167"/>
            <ac:spMkLst>
              <pc:docMk/>
              <pc:sldMasterMk cId="4264595446" sldId="2147483719"/>
              <pc:sldLayoutMk cId="2142529416" sldId="2147483740"/>
              <ac:spMk id="54" creationId="{308FEA4A-D9D2-2E9A-FA6F-B31EFB8061FF}"/>
            </ac:spMkLst>
          </pc:spChg>
          <pc:spChg chg="del mod topLvl">
            <ac:chgData name="FOLTZ Melissa * DAS" userId="022ed825-2acb-41bd-b0f8-34ce2a7b14bf" providerId="ADAL" clId="{A0D47074-61B1-44BD-8A25-442FB4B49DCB}" dt="2024-02-07T18:35:05.118" v="697" actId="478"/>
            <ac:spMkLst>
              <pc:docMk/>
              <pc:sldMasterMk cId="4264595446" sldId="2147483719"/>
              <pc:sldLayoutMk cId="2142529416" sldId="2147483740"/>
              <ac:spMk id="56" creationId="{B6298385-B9A5-D964-DA32-F00D79D2DF03}"/>
            </ac:spMkLst>
          </pc:spChg>
          <pc:spChg chg="del mod topLvl">
            <ac:chgData name="FOLTZ Melissa * DAS" userId="022ed825-2acb-41bd-b0f8-34ce2a7b14bf" providerId="ADAL" clId="{A0D47074-61B1-44BD-8A25-442FB4B49DCB}" dt="2024-02-07T18:35:02.165" v="696" actId="478"/>
            <ac:spMkLst>
              <pc:docMk/>
              <pc:sldMasterMk cId="4264595446" sldId="2147483719"/>
              <pc:sldLayoutMk cId="2142529416" sldId="2147483740"/>
              <ac:spMk id="63" creationId="{0F91F08C-B541-26BA-FEC0-9E865EC62307}"/>
            </ac:spMkLst>
          </pc:spChg>
          <pc:spChg chg="mod ord topLvl">
            <ac:chgData name="FOLTZ Melissa * DAS" userId="022ed825-2acb-41bd-b0f8-34ce2a7b14bf" providerId="ADAL" clId="{A0D47074-61B1-44BD-8A25-442FB4B49DCB}" dt="2024-02-07T18:36:13.056" v="720" actId="164"/>
            <ac:spMkLst>
              <pc:docMk/>
              <pc:sldMasterMk cId="4264595446" sldId="2147483719"/>
              <pc:sldLayoutMk cId="2142529416" sldId="2147483740"/>
              <ac:spMk id="69" creationId="{C4332B80-024B-7F3C-2BBA-C9568CCB83DF}"/>
            </ac:spMkLst>
          </pc:spChg>
          <pc:spChg chg="del mod topLvl">
            <ac:chgData name="FOLTZ Melissa * DAS" userId="022ed825-2acb-41bd-b0f8-34ce2a7b14bf" providerId="ADAL" clId="{A0D47074-61B1-44BD-8A25-442FB4B49DCB}" dt="2024-02-07T18:35:06.246" v="698" actId="478"/>
            <ac:spMkLst>
              <pc:docMk/>
              <pc:sldMasterMk cId="4264595446" sldId="2147483719"/>
              <pc:sldLayoutMk cId="2142529416" sldId="2147483740"/>
              <ac:spMk id="73" creationId="{BAA05C30-18CB-A97E-0073-6A80FCFBA10C}"/>
            </ac:spMkLst>
          </pc:spChg>
          <pc:spChg chg="add mod">
            <ac:chgData name="FOLTZ Melissa * DAS" userId="022ed825-2acb-41bd-b0f8-34ce2a7b14bf" providerId="ADAL" clId="{A0D47074-61B1-44BD-8A25-442FB4B49DCB}" dt="2024-02-07T18:33:04.826" v="661"/>
            <ac:spMkLst>
              <pc:docMk/>
              <pc:sldMasterMk cId="4264595446" sldId="2147483719"/>
              <pc:sldLayoutMk cId="2142529416" sldId="2147483740"/>
              <ac:spMk id="79" creationId="{A753E328-BE97-33C8-A63B-90783FD92416}"/>
            </ac:spMkLst>
          </pc:spChg>
          <pc:spChg chg="add mod ord">
            <ac:chgData name="FOLTZ Melissa * DAS" userId="022ed825-2acb-41bd-b0f8-34ce2a7b14bf" providerId="ADAL" clId="{A0D47074-61B1-44BD-8A25-442FB4B49DCB}" dt="2024-02-07T18:36:48.527" v="728" actId="14100"/>
            <ac:spMkLst>
              <pc:docMk/>
              <pc:sldMasterMk cId="4264595446" sldId="2147483719"/>
              <pc:sldLayoutMk cId="2142529416" sldId="2147483740"/>
              <ac:spMk id="80" creationId="{500A5547-BB53-A284-532E-652D72636ADF}"/>
            </ac:spMkLst>
          </pc:spChg>
          <pc:spChg chg="add mod ord">
            <ac:chgData name="FOLTZ Melissa * DAS" userId="022ed825-2acb-41bd-b0f8-34ce2a7b14bf" providerId="ADAL" clId="{A0D47074-61B1-44BD-8A25-442FB4B49DCB}" dt="2024-02-07T18:36:38.863" v="724" actId="164"/>
            <ac:spMkLst>
              <pc:docMk/>
              <pc:sldMasterMk cId="4264595446" sldId="2147483719"/>
              <pc:sldLayoutMk cId="2142529416" sldId="2147483740"/>
              <ac:spMk id="81" creationId="{4EED34D0-9159-C304-B8B3-E4E5C52963AE}"/>
            </ac:spMkLst>
          </pc:spChg>
          <pc:grpChg chg="del">
            <ac:chgData name="FOLTZ Melissa * DAS" userId="022ed825-2acb-41bd-b0f8-34ce2a7b14bf" providerId="ADAL" clId="{A0D47074-61B1-44BD-8A25-442FB4B49DCB}" dt="2024-02-07T18:31:08.820" v="636" actId="478"/>
            <ac:grpSpMkLst>
              <pc:docMk/>
              <pc:sldMasterMk cId="4264595446" sldId="2147483719"/>
              <pc:sldLayoutMk cId="2142529416" sldId="2147483740"/>
              <ac:grpSpMk id="24" creationId="{15B057EF-5957-D22A-9459-B2E1D3F53596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55" creationId="{B2CE1C7B-EF91-FA6F-556D-2B9EAA7CD224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5:00.578" v="695" actId="165"/>
            <ac:grpSpMkLst>
              <pc:docMk/>
              <pc:sldMasterMk cId="4264595446" sldId="2147483719"/>
              <pc:sldLayoutMk cId="2142529416" sldId="2147483740"/>
              <ac:grpSpMk id="62" creationId="{FDFD1885-0107-EB4E-500E-64A35DCE5F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07.388" v="675" actId="165"/>
            <ac:grpSpMkLst>
              <pc:docMk/>
              <pc:sldMasterMk cId="4264595446" sldId="2147483719"/>
              <pc:sldLayoutMk cId="2142529416" sldId="2147483740"/>
              <ac:grpSpMk id="68" creationId="{99BD9E0C-E58A-1FCB-3B1A-D794F214BE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72" creationId="{2280547E-BB7E-65AD-386D-A15E610ACD9E}"/>
            </ac:grpSpMkLst>
          </pc:grpChg>
          <pc:grpChg chg="add mod">
            <ac:chgData name="FOLTZ Melissa * DAS" userId="022ed825-2acb-41bd-b0f8-34ce2a7b14bf" providerId="ADAL" clId="{A0D47074-61B1-44BD-8A25-442FB4B49DCB}" dt="2024-02-07T18:36:13.056" v="720" actId="164"/>
            <ac:grpSpMkLst>
              <pc:docMk/>
              <pc:sldMasterMk cId="4264595446" sldId="2147483719"/>
              <pc:sldLayoutMk cId="2142529416" sldId="2147483740"/>
              <ac:grpSpMk id="82" creationId="{DD279762-2141-62C6-6BCC-70098F800043}"/>
            </ac:grpSpMkLst>
          </pc:grpChg>
          <pc:grpChg chg="add mod">
            <ac:chgData name="FOLTZ Melissa * DAS" userId="022ed825-2acb-41bd-b0f8-34ce2a7b14bf" providerId="ADAL" clId="{A0D47074-61B1-44BD-8A25-442FB4B49DCB}" dt="2024-02-07T18:37:11.390" v="732" actId="1076"/>
            <ac:grpSpMkLst>
              <pc:docMk/>
              <pc:sldMasterMk cId="4264595446" sldId="2147483719"/>
              <pc:sldLayoutMk cId="2142529416" sldId="2147483740"/>
              <ac:grpSpMk id="83" creationId="{6D031471-D205-46F9-7801-BF5B4659A23D}"/>
            </ac:grpSpMkLst>
          </pc:grpChg>
          <pc:grpChg chg="add mod">
            <ac:chgData name="FOLTZ Melissa * DAS" userId="022ed825-2acb-41bd-b0f8-34ce2a7b14bf" providerId="ADAL" clId="{A0D47074-61B1-44BD-8A25-442FB4B49DCB}" dt="2024-02-07T18:37:46.239" v="740" actId="1036"/>
            <ac:grpSpMkLst>
              <pc:docMk/>
              <pc:sldMasterMk cId="4264595446" sldId="2147483719"/>
              <pc:sldLayoutMk cId="2142529416" sldId="2147483740"/>
              <ac:grpSpMk id="84" creationId="{6A67E3F8-CB12-7463-A872-034B18C78912}"/>
            </ac:grpSpMkLst>
          </pc:grp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4" creationId="{4C37FB56-A6AB-40D9-6BBE-C1E97D47C896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6" creationId="{8A9F7E06-6B91-80B9-3A87-6D821F1923F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0" creationId="{49BFD1CD-EBC4-4214-26CC-D063CE24BBF4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2" creationId="{BEB3248B-7D1C-99C9-068C-B359CEB2E79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3" creationId="{27BD64B4-80FE-E7E0-B90B-DB1577437B32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29" creationId="{80E24A2F-460E-3723-86E5-159D83265DDE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0" creationId="{7FB1DE2C-D442-D5F4-6835-B3F2B6C767C5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1" creationId="{72DAC981-7CDC-E474-9F73-05269674DDB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2" creationId="{043B8CCA-EC97-1A33-AF53-7490F9F2259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3" creationId="{27005220-A340-7AA4-6FA5-5FC253C4E9BA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4" creationId="{27BA9CC4-AB5B-2FA4-F8EB-8F0CD6073D1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5" creationId="{8DBCD3AE-7C77-B5ED-D8F7-EC3C3D38AD4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6" creationId="{F80F86B7-DA5E-E0CF-D69A-4CE9DCF51DC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7" creationId="{E6C206D1-68B0-F7A8-84FD-B4E0B027E1F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8" creationId="{7E7D7868-D716-4B91-9BF9-9355945F29E4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9" creationId="{36D23380-266A-39BC-F6F5-A5960E81789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0" creationId="{98FBE151-58C1-F13D-885B-7C0C628ED4D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2" creationId="{E8F7DF91-C1C1-373A-821A-8EE48DA8770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3" creationId="{D174DC65-E48C-3ECD-45D7-4AF784F9C7E1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4" creationId="{2C6FC233-1DAC-88C3-E3CB-A26BC8EE703B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5" creationId="{AC1B11F2-9848-6E21-63AD-654A06DC679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6" creationId="{875A7133-4C8E-585D-ED54-388D01DA72E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7" creationId="{EDD1F8BE-477D-4130-9085-6395A6F4AE4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8" creationId="{4CF702BD-0BBC-C71D-12E7-C1226AF4720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9" creationId="{BDA145E8-8BD7-B3BE-6E93-238057CCB02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0" creationId="{7CA06CA0-9D01-1435-BE39-6DDCC6DEE4D9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1" creationId="{AFF62CD9-BA8F-FF50-FB88-C47E833EEA3B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7" creationId="{5B447641-BB4A-B282-E970-147EFC4AE662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8" creationId="{D8125F81-10EB-5AEF-143A-CC637D324FC5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9" creationId="{576A6226-10E4-DFCC-F5FA-B0B30AECF0AC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0" creationId="{A3F3BA98-586D-C39E-FBE1-80D536E51F31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1" creationId="{0E37688E-B003-8AE6-9A34-2E8DA37A4E92}"/>
            </ac:picMkLst>
          </pc:picChg>
          <pc:picChg chg="mod topLvl">
            <ac:chgData name="FOLTZ Melissa * DAS" userId="022ed825-2acb-41bd-b0f8-34ce2a7b14bf" providerId="ADAL" clId="{A0D47074-61B1-44BD-8A25-442FB4B49DCB}" dt="2024-02-07T18:37:19.269" v="733" actId="1076"/>
            <ac:picMkLst>
              <pc:docMk/>
              <pc:sldMasterMk cId="4264595446" sldId="2147483719"/>
              <pc:sldLayoutMk cId="2142529416" sldId="2147483740"/>
              <ac:picMk id="64" creationId="{C657A196-F95C-9263-6E1B-93ED5D735FC3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65" creationId="{1D243118-30B7-4535-5A9A-7F61F954DC14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6" creationId="{18991588-EC6C-8344-9CE1-3FB26C1D5246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7" creationId="{3739608F-A326-46E0-3C3A-3CA578C18C4E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0" creationId="{806E972B-8268-739C-079A-527AC06C9DFC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1" creationId="{30DE89D0-1B82-3F31-29B5-B897E56429BA}"/>
            </ac:picMkLst>
          </pc:picChg>
          <pc:picChg chg="mod topLvl">
            <ac:chgData name="FOLTZ Melissa * DAS" userId="022ed825-2acb-41bd-b0f8-34ce2a7b14bf" providerId="ADAL" clId="{A0D47074-61B1-44BD-8A25-442FB4B49DCB}" dt="2024-02-07T18:37:54.451" v="751" actId="1036"/>
            <ac:picMkLst>
              <pc:docMk/>
              <pc:sldMasterMk cId="4264595446" sldId="2147483719"/>
              <pc:sldLayoutMk cId="2142529416" sldId="2147483740"/>
              <ac:picMk id="74" creationId="{D0E8AF32-5BEE-2869-681A-67CABAF52662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5" creationId="{249E25B0-5192-63A2-86EF-E4F256DF2E80}"/>
            </ac:picMkLst>
          </pc:picChg>
          <pc:picChg chg="mod topLvl">
            <ac:chgData name="FOLTZ Melissa * DAS" userId="022ed825-2acb-41bd-b0f8-34ce2a7b14bf" providerId="ADAL" clId="{A0D47074-61B1-44BD-8A25-442FB4B49DCB}" dt="2024-02-07T18:37:48.991" v="746" actId="1036"/>
            <ac:picMkLst>
              <pc:docMk/>
              <pc:sldMasterMk cId="4264595446" sldId="2147483719"/>
              <pc:sldLayoutMk cId="2142529416" sldId="2147483740"/>
              <ac:picMk id="76" creationId="{4D9EC6DB-03B0-E8E3-3989-D289F07A3AF8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7" creationId="{89127E85-8972-CDFA-3066-087B9B729EC0}"/>
            </ac:picMkLst>
          </pc:picChg>
          <pc:picChg chg="mod topLvl">
            <ac:chgData name="FOLTZ Melissa * DAS" userId="022ed825-2acb-41bd-b0f8-34ce2a7b14bf" providerId="ADAL" clId="{A0D47074-61B1-44BD-8A25-442FB4B49DCB}" dt="2024-02-07T18:36:38.863" v="724" actId="164"/>
            <ac:picMkLst>
              <pc:docMk/>
              <pc:sldMasterMk cId="4264595446" sldId="2147483719"/>
              <pc:sldLayoutMk cId="2142529416" sldId="2147483740"/>
              <ac:picMk id="78" creationId="{5C92A652-76A7-836D-5C1B-5E8639B0F25E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44:50.572" v="795" actId="2696"/>
          <pc:sldLayoutMkLst>
            <pc:docMk/>
            <pc:sldMasterMk cId="4264595446" sldId="2147483719"/>
            <pc:sldLayoutMk cId="3886832659" sldId="2147483741"/>
          </pc:sldLayoutMkLst>
          <pc:spChg chg="mod">
            <ac:chgData name="FOLTZ Melissa * DAS" userId="022ed825-2acb-41bd-b0f8-34ce2a7b14bf" providerId="ADAL" clId="{A0D47074-61B1-44BD-8A25-442FB4B49DCB}" dt="2024-02-07T18:38:34.757" v="755" actId="207"/>
            <ac:spMkLst>
              <pc:docMk/>
              <pc:sldMasterMk cId="4264595446" sldId="2147483719"/>
              <pc:sldLayoutMk cId="3886832659" sldId="2147483741"/>
              <ac:spMk id="2" creationId="{00000000-0000-0000-0000-000000000000}"/>
            </ac:spMkLst>
          </pc:spChg>
          <pc:spChg chg="mod">
            <ac:chgData name="FOLTZ Melissa * DAS" userId="022ed825-2acb-41bd-b0f8-34ce2a7b14bf" providerId="ADAL" clId="{A0D47074-61B1-44BD-8A25-442FB4B49DCB}" dt="2024-02-07T18:39:19.247" v="756" actId="6549"/>
            <ac:spMkLst>
              <pc:docMk/>
              <pc:sldMasterMk cId="4264595446" sldId="2147483719"/>
              <pc:sldLayoutMk cId="3886832659" sldId="2147483741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29:56.328" v="630" actId="478"/>
            <ac:spMkLst>
              <pc:docMk/>
              <pc:sldMasterMk cId="4264595446" sldId="2147483719"/>
              <pc:sldLayoutMk cId="3886832659" sldId="2147483741"/>
              <ac:spMk id="4" creationId="{0D14649B-368E-B4EA-BB9C-2BD034CC1023}"/>
            </ac:spMkLst>
          </pc:spChg>
          <pc:spChg chg="del">
            <ac:chgData name="FOLTZ Melissa * DAS" userId="022ed825-2acb-41bd-b0f8-34ce2a7b14bf" providerId="ADAL" clId="{A0D47074-61B1-44BD-8A25-442FB4B49DCB}" dt="2024-02-07T18:29:54.699" v="629" actId="478"/>
            <ac:spMkLst>
              <pc:docMk/>
              <pc:sldMasterMk cId="4264595446" sldId="2147483719"/>
              <pc:sldLayoutMk cId="3886832659" sldId="2147483741"/>
              <ac:spMk id="5" creationId="{BBD15574-CF41-8681-653E-094373E114D0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6" creationId="{30FB642D-9972-AE39-B92A-C488AD8AF8DC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7" creationId="{421A8E59-DAF9-954F-B789-E8510638D6DB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9" creationId="{7507EB41-7276-C7C2-1B68-D991E98BB291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11" creationId="{948078F6-26B6-3BF4-9A93-6FE07CD7C21B}"/>
            </ac:spMkLst>
          </pc:sp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8" creationId="{5C5C7DE3-4A51-1C6D-A06A-AD5778DB769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0" creationId="{EDC4C2DE-B73F-A9DF-6DDC-26A663DFE3AC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2" creationId="{AD5549E3-5767-93B4-6A2F-05D6C2C8FA8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3" creationId="{8ABAD999-A201-1D4A-0BBE-8DC96D95BF5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4" creationId="{2D1DF8E0-BE12-FC86-21F4-09DBE3957EC9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5" creationId="{8B5E476E-5B2E-D6A6-6F99-12CFC614EE4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6" creationId="{0C8330A2-8371-48B7-1144-6448DD62F105}"/>
            </ac:picMkLst>
          </pc:picChg>
          <pc:picChg chg="add mod">
            <ac:chgData name="FOLTZ Melissa * DAS" userId="022ed825-2acb-41bd-b0f8-34ce2a7b14bf" providerId="ADAL" clId="{A0D47074-61B1-44BD-8A25-442FB4B49DCB}" dt="2024-02-07T18:29:56.777" v="631"/>
            <ac:picMkLst>
              <pc:docMk/>
              <pc:sldMasterMk cId="4264595446" sldId="2147483719"/>
              <pc:sldLayoutMk cId="3886832659" sldId="2147483741"/>
              <ac:picMk id="17" creationId="{25B54C9F-48AD-5469-FFD4-D763AE13F32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8" creationId="{F2DC2FA3-8DED-BEF9-71CD-528DD4CE27B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9" creationId="{B3D798E8-A8CE-CB7F-7E4F-35424E19ADC7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0" creationId="{0EAA803B-572E-11BB-69C9-5BB69EFD622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1" creationId="{47B6B7D4-6ACE-C21B-56C5-37ACB207AD8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2" creationId="{6026BDD0-D8B8-7EAF-1A8B-8A32326CD3E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3" creationId="{F33B6601-F241-8C14-8214-3E380A93A764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4" creationId="{1E78CDBC-1E0F-38F5-E64F-3F1AA735409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5" creationId="{665487DB-26FD-828E-0EE7-F7DEF96EEA8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6" creationId="{309A77AB-5241-C32C-F198-493CF789B92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7" creationId="{8DB664E2-F1FE-E2F4-9CD6-D4DBA4822DD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8" creationId="{DDD973EB-26BC-01D4-3BC2-1E798101392D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9" creationId="{4A4F0AAA-FA36-0C52-4B34-C0E2497FCC1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0" creationId="{1EC4EBC5-AC41-83A8-E2C7-5626DA10B88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1" creationId="{0FEAF0A5-ABF4-7071-3009-1D5066A44D1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2" creationId="{74395C65-7BC8-CC8B-8F28-B006FA6C6EF3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3" creationId="{B1E3CC0E-D83A-C92A-0F80-51D9E520C4E0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4" creationId="{4893A5B2-70EB-DBAC-08E5-FC682460733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5" creationId="{D9217689-6C0A-92F7-2167-1354B0273DB8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6" creationId="{580AB68A-45A1-B250-5E6A-472E754EF00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8" creationId="{61BEE2E2-8814-1E9D-0D06-88E930434BE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0" creationId="{B1727653-02A0-9F89-4570-59DA55BB6AF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2" creationId="{D0683BBB-CD2E-9EF9-A1CB-2C06D033026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4" creationId="{0417C3AD-9F3C-ECF8-00E6-579F8BD2A1DB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27:28.355" v="603" actId="2696"/>
          <pc:sldLayoutMkLst>
            <pc:docMk/>
            <pc:sldMasterMk cId="4264595446" sldId="2147483719"/>
            <pc:sldLayoutMk cId="60898354" sldId="2147483742"/>
          </pc:sldLayoutMkLst>
          <pc:spChg chg="mod">
            <ac:chgData name="FOLTZ Melissa * DAS" userId="022ed825-2acb-41bd-b0f8-34ce2a7b14bf" providerId="ADAL" clId="{A0D47074-61B1-44BD-8A25-442FB4B49DCB}" dt="2024-02-07T17:51:23.259" v="35" actId="207"/>
            <ac:spMkLst>
              <pc:docMk/>
              <pc:sldMasterMk cId="4264595446" sldId="2147483719"/>
              <pc:sldLayoutMk cId="60898354" sldId="2147483742"/>
              <ac:spMk id="2" creationId="{012A9FC3-29F9-2634-2978-246E0A58DA80}"/>
            </ac:spMkLst>
          </pc:spChg>
          <pc:spChg chg="mod">
            <ac:chgData name="FOLTZ Melissa * DAS" userId="022ed825-2acb-41bd-b0f8-34ce2a7b14bf" providerId="ADAL" clId="{A0D47074-61B1-44BD-8A25-442FB4B49DCB}" dt="2024-02-07T17:52:13.984" v="41" actId="207"/>
            <ac:spMkLst>
              <pc:docMk/>
              <pc:sldMasterMk cId="4264595446" sldId="2147483719"/>
              <pc:sldLayoutMk cId="60898354" sldId="2147483742"/>
              <ac:spMk id="3" creationId="{4512EB97-D746-674E-4B6A-727C6BD1C04D}"/>
            </ac:spMkLst>
          </pc:spChg>
          <pc:spChg chg="mod">
            <ac:chgData name="FOLTZ Melissa * DAS" userId="022ed825-2acb-41bd-b0f8-34ce2a7b14bf" providerId="ADAL" clId="{A0D47074-61B1-44BD-8A25-442FB4B49DCB}" dt="2024-02-07T17:52:23.277" v="44" actId="207"/>
            <ac:spMkLst>
              <pc:docMk/>
              <pc:sldMasterMk cId="4264595446" sldId="2147483719"/>
              <pc:sldLayoutMk cId="60898354" sldId="2147483742"/>
              <ac:spMk id="4" creationId="{340C912F-6C43-8C8B-6A7D-A183747B0942}"/>
            </ac:spMkLst>
          </pc:spChg>
          <pc:spChg chg="add del">
            <ac:chgData name="FOLTZ Melissa * DAS" userId="022ed825-2acb-41bd-b0f8-34ce2a7b14bf" providerId="ADAL" clId="{A0D47074-61B1-44BD-8A25-442FB4B49DCB}" dt="2024-02-07T17:48:26.405" v="10" actId="478"/>
            <ac:spMkLst>
              <pc:docMk/>
              <pc:sldMasterMk cId="4264595446" sldId="2147483719"/>
              <pc:sldLayoutMk cId="60898354" sldId="2147483742"/>
              <ac:spMk id="5" creationId="{32FDE3E7-B8D2-A8AC-747A-3B97CB76E70F}"/>
            </ac:spMkLst>
          </pc:spChg>
          <pc:spChg chg="add del mod ord">
            <ac:chgData name="FOLTZ Melissa * DAS" userId="022ed825-2acb-41bd-b0f8-34ce2a7b14bf" providerId="ADAL" clId="{A0D47074-61B1-44BD-8A25-442FB4B49DCB}" dt="2024-02-07T18:26:22.224" v="588" actId="478"/>
            <ac:spMkLst>
              <pc:docMk/>
              <pc:sldMasterMk cId="4264595446" sldId="2147483719"/>
              <pc:sldLayoutMk cId="60898354" sldId="2147483742"/>
              <ac:spMk id="6" creationId="{63611F9E-EF53-2465-50B8-F6E5762E5349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7" creationId="{D4BF2147-9922-93A9-C710-093E6354B3CD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8" creationId="{B2DD2BCD-E960-D3F8-DA5F-54E12AC8D92F}"/>
            </ac:spMkLst>
          </pc:spChg>
          <pc:spChg chg="add del mod ord">
            <ac:chgData name="FOLTZ Melissa * DAS" userId="022ed825-2acb-41bd-b0f8-34ce2a7b14bf" providerId="ADAL" clId="{A0D47074-61B1-44BD-8A25-442FB4B49DCB}" dt="2024-02-07T18:26:18.409" v="587" actId="478"/>
            <ac:spMkLst>
              <pc:docMk/>
              <pc:sldMasterMk cId="4264595446" sldId="2147483719"/>
              <pc:sldLayoutMk cId="60898354" sldId="2147483742"/>
              <ac:spMk id="9" creationId="{012C27F2-8E1B-940F-4E7A-DA0FC063BC24}"/>
            </ac:spMkLst>
          </pc:spChg>
          <pc:spChg chg="add mod ord">
            <ac:chgData name="FOLTZ Melissa * DAS" userId="022ed825-2acb-41bd-b0f8-34ce2a7b14bf" providerId="ADAL" clId="{A0D47074-61B1-44BD-8A25-442FB4B49DCB}" dt="2024-02-07T18:26:50.142" v="593" actId="1582"/>
            <ac:spMkLst>
              <pc:docMk/>
              <pc:sldMasterMk cId="4264595446" sldId="2147483719"/>
              <pc:sldLayoutMk cId="60898354" sldId="2147483742"/>
              <ac:spMk id="10" creationId="{7F3EDCCE-D1D2-11B2-BFF2-9615D96815CD}"/>
            </ac:spMkLst>
          </pc:spChg>
          <pc:spChg chg="mod">
            <ac:chgData name="FOLTZ Melissa * DAS" userId="022ed825-2acb-41bd-b0f8-34ce2a7b14bf" providerId="ADAL" clId="{A0D47074-61B1-44BD-8A25-442FB4B49DCB}" dt="2024-02-07T17:53:00.312" v="51" actId="207"/>
            <ac:spMkLst>
              <pc:docMk/>
              <pc:sldMasterMk cId="4264595446" sldId="2147483719"/>
              <pc:sldLayoutMk cId="60898354" sldId="2147483742"/>
              <ac:spMk id="20" creationId="{21411CC1-C6C3-28D1-EA13-145774D5E78F}"/>
            </ac:spMkLst>
          </pc:spChg>
          <pc:spChg chg="mod ord">
            <ac:chgData name="FOLTZ Melissa * DAS" userId="022ed825-2acb-41bd-b0f8-34ce2a7b14bf" providerId="ADAL" clId="{A0D47074-61B1-44BD-8A25-442FB4B49DCB}" dt="2024-02-07T18:26:32.593" v="590" actId="167"/>
            <ac:spMkLst>
              <pc:docMk/>
              <pc:sldMasterMk cId="4264595446" sldId="2147483719"/>
              <pc:sldLayoutMk cId="60898354" sldId="2147483742"/>
              <ac:spMk id="37" creationId="{2C5070B5-A69E-9A0F-4CAE-966FB7A12601}"/>
            </ac:spMkLst>
          </pc:spChg>
          <pc:spChg chg="mod">
            <ac:chgData name="FOLTZ Melissa * DAS" userId="022ed825-2acb-41bd-b0f8-34ce2a7b14bf" providerId="ADAL" clId="{A0D47074-61B1-44BD-8A25-442FB4B49DCB}" dt="2024-02-07T17:52:04.450" v="40" actId="14100"/>
            <ac:spMkLst>
              <pc:docMk/>
              <pc:sldMasterMk cId="4264595446" sldId="2147483719"/>
              <pc:sldLayoutMk cId="60898354" sldId="2147483742"/>
              <ac:spMk id="39" creationId="{835AEFD0-16CD-4979-EF47-2FC24FDE8FE1}"/>
            </ac:spMkLst>
          </pc:spChg>
          <pc:grpChg chg="del mod">
            <ac:chgData name="FOLTZ Melissa * DAS" userId="022ed825-2acb-41bd-b0f8-34ce2a7b14bf" providerId="ADAL" clId="{A0D47074-61B1-44BD-8A25-442FB4B49DCB}" dt="2024-02-07T17:53:58.336" v="66" actId="165"/>
            <ac:grpSpMkLst>
              <pc:docMk/>
              <pc:sldMasterMk cId="4264595446" sldId="2147483719"/>
              <pc:sldLayoutMk cId="60898354" sldId="2147483742"/>
              <ac:grpSpMk id="40" creationId="{ED8E4F20-6BAF-2CF3-F43A-05F0B4958C6A}"/>
            </ac:grpSpMkLst>
          </pc:grpChg>
          <pc:picChg chg="mod topLvl">
            <ac:chgData name="FOLTZ Melissa * DAS" userId="022ed825-2acb-41bd-b0f8-34ce2a7b14bf" providerId="ADAL" clId="{A0D47074-61B1-44BD-8A25-442FB4B49DCB}" dt="2024-02-07T17:54:46.842" v="77" actId="1076"/>
            <ac:picMkLst>
              <pc:docMk/>
              <pc:sldMasterMk cId="4264595446" sldId="2147483719"/>
              <pc:sldLayoutMk cId="60898354" sldId="2147483742"/>
              <ac:picMk id="17" creationId="{E4A330B3-B0E1-C802-39CE-58603E9EE0C1}"/>
            </ac:picMkLst>
          </pc:picChg>
          <pc:picChg chg="mod topLvl">
            <ac:chgData name="FOLTZ Melissa * DAS" userId="022ed825-2acb-41bd-b0f8-34ce2a7b14bf" providerId="ADAL" clId="{A0D47074-61B1-44BD-8A25-442FB4B49DCB}" dt="2024-02-07T17:54:45.365" v="76" actId="1076"/>
            <ac:picMkLst>
              <pc:docMk/>
              <pc:sldMasterMk cId="4264595446" sldId="2147483719"/>
              <pc:sldLayoutMk cId="60898354" sldId="2147483742"/>
              <ac:picMk id="19" creationId="{1CFA848D-18AB-AF11-4457-E6DBB31303F6}"/>
            </ac:picMkLst>
          </pc:picChg>
          <pc:picChg chg="mod topLvl">
            <ac:chgData name="FOLTZ Melissa * DAS" userId="022ed825-2acb-41bd-b0f8-34ce2a7b14bf" providerId="ADAL" clId="{A0D47074-61B1-44BD-8A25-442FB4B49DCB}" dt="2024-02-07T17:54:52.038" v="82" actId="1076"/>
            <ac:picMkLst>
              <pc:docMk/>
              <pc:sldMasterMk cId="4264595446" sldId="2147483719"/>
              <pc:sldLayoutMk cId="60898354" sldId="2147483742"/>
              <ac:picMk id="22" creationId="{F4DBF7F6-EDA6-FC3C-B467-0A2378CCA2AE}"/>
            </ac:picMkLst>
          </pc:picChg>
          <pc:picChg chg="mod topLvl">
            <ac:chgData name="FOLTZ Melissa * DAS" userId="022ed825-2acb-41bd-b0f8-34ce2a7b14bf" providerId="ADAL" clId="{A0D47074-61B1-44BD-8A25-442FB4B49DCB}" dt="2024-02-07T18:27:13.860" v="599" actId="1076"/>
            <ac:picMkLst>
              <pc:docMk/>
              <pc:sldMasterMk cId="4264595446" sldId="2147483719"/>
              <pc:sldLayoutMk cId="60898354" sldId="2147483742"/>
              <ac:picMk id="23" creationId="{A0D6F34B-C727-EBB1-E252-38EEB0FEF175}"/>
            </ac:picMkLst>
          </pc:picChg>
          <pc:picChg chg="mod">
            <ac:chgData name="FOLTZ Melissa * DAS" userId="022ed825-2acb-41bd-b0f8-34ce2a7b14bf" providerId="ADAL" clId="{A0D47074-61B1-44BD-8A25-442FB4B49DCB}" dt="2024-02-07T18:27:01.652" v="596" actId="1076"/>
            <ac:picMkLst>
              <pc:docMk/>
              <pc:sldMasterMk cId="4264595446" sldId="2147483719"/>
              <pc:sldLayoutMk cId="60898354" sldId="2147483742"/>
              <ac:picMk id="24" creationId="{6C2105FE-57D3-3D21-95B5-E60BC0EB2B71}"/>
            </ac:picMkLst>
          </pc:picChg>
          <pc:picChg chg="mod">
            <ac:chgData name="FOLTZ Melissa * DAS" userId="022ed825-2acb-41bd-b0f8-34ce2a7b14bf" providerId="ADAL" clId="{A0D47074-61B1-44BD-8A25-442FB4B49DCB}" dt="2024-02-07T17:54:54.098" v="84" actId="1076"/>
            <ac:picMkLst>
              <pc:docMk/>
              <pc:sldMasterMk cId="4264595446" sldId="2147483719"/>
              <pc:sldLayoutMk cId="60898354" sldId="2147483742"/>
              <ac:picMk id="25" creationId="{AAEE0822-3AF6-8DFF-A25F-1CD42E5DAED5}"/>
            </ac:picMkLst>
          </pc:picChg>
          <pc:picChg chg="mod">
            <ac:chgData name="FOLTZ Melissa * DAS" userId="022ed825-2acb-41bd-b0f8-34ce2a7b14bf" providerId="ADAL" clId="{A0D47074-61B1-44BD-8A25-442FB4B49DCB}" dt="2024-02-07T17:54:57.588" v="87" actId="1076"/>
            <ac:picMkLst>
              <pc:docMk/>
              <pc:sldMasterMk cId="4264595446" sldId="2147483719"/>
              <pc:sldLayoutMk cId="60898354" sldId="2147483742"/>
              <ac:picMk id="26" creationId="{EC556309-C131-BEEB-ABAB-9DB8F4E89622}"/>
            </ac:picMkLst>
          </pc:picChg>
          <pc:picChg chg="mod">
            <ac:chgData name="FOLTZ Melissa * DAS" userId="022ed825-2acb-41bd-b0f8-34ce2a7b14bf" providerId="ADAL" clId="{A0D47074-61B1-44BD-8A25-442FB4B49DCB}" dt="2024-02-07T17:54:53.176" v="83" actId="1076"/>
            <ac:picMkLst>
              <pc:docMk/>
              <pc:sldMasterMk cId="4264595446" sldId="2147483719"/>
              <pc:sldLayoutMk cId="60898354" sldId="2147483742"/>
              <ac:picMk id="27" creationId="{0545B5B7-1CA6-2E7B-C445-24A95DCAB855}"/>
            </ac:picMkLst>
          </pc:picChg>
          <pc:picChg chg="mod">
            <ac:chgData name="FOLTZ Melissa * DAS" userId="022ed825-2acb-41bd-b0f8-34ce2a7b14bf" providerId="ADAL" clId="{A0D47074-61B1-44BD-8A25-442FB4B49DCB}" dt="2024-02-07T18:27:21.563" v="602" actId="1076"/>
            <ac:picMkLst>
              <pc:docMk/>
              <pc:sldMasterMk cId="4264595446" sldId="2147483719"/>
              <pc:sldLayoutMk cId="60898354" sldId="2147483742"/>
              <ac:picMk id="28" creationId="{B6CBE42B-C3DC-4994-93EC-7DAD052C4C10}"/>
            </ac:picMkLst>
          </pc:picChg>
          <pc:picChg chg="mod">
            <ac:chgData name="FOLTZ Melissa * DAS" userId="022ed825-2acb-41bd-b0f8-34ce2a7b14bf" providerId="ADAL" clId="{A0D47074-61B1-44BD-8A25-442FB4B49DCB}" dt="2024-02-07T18:27:18.022" v="601" actId="1076"/>
            <ac:picMkLst>
              <pc:docMk/>
              <pc:sldMasterMk cId="4264595446" sldId="2147483719"/>
              <pc:sldLayoutMk cId="60898354" sldId="2147483742"/>
              <ac:picMk id="29" creationId="{3E7B7153-F274-CF7D-EC78-AE7BFD33ABE0}"/>
            </ac:picMkLst>
          </pc:picChg>
          <pc:picChg chg="mod">
            <ac:chgData name="FOLTZ Melissa * DAS" userId="022ed825-2acb-41bd-b0f8-34ce2a7b14bf" providerId="ADAL" clId="{A0D47074-61B1-44BD-8A25-442FB4B49DCB}" dt="2024-02-07T18:27:15.854" v="600" actId="1076"/>
            <ac:picMkLst>
              <pc:docMk/>
              <pc:sldMasterMk cId="4264595446" sldId="2147483719"/>
              <pc:sldLayoutMk cId="60898354" sldId="2147483742"/>
              <ac:picMk id="30" creationId="{19AC35BE-A874-2D32-A59F-B699B31F2A1A}"/>
            </ac:picMkLst>
          </pc:picChg>
          <pc:picChg chg="mod">
            <ac:chgData name="FOLTZ Melissa * DAS" userId="022ed825-2acb-41bd-b0f8-34ce2a7b14bf" providerId="ADAL" clId="{A0D47074-61B1-44BD-8A25-442FB4B49DCB}" dt="2024-02-07T18:27:11.396" v="598" actId="1076"/>
            <ac:picMkLst>
              <pc:docMk/>
              <pc:sldMasterMk cId="4264595446" sldId="2147483719"/>
              <pc:sldLayoutMk cId="60898354" sldId="2147483742"/>
              <ac:picMk id="31" creationId="{B3031628-E2E3-A59C-7EF2-09B7EA3BDBF5}"/>
            </ac:picMkLst>
          </pc:picChg>
          <pc:picChg chg="mod">
            <ac:chgData name="FOLTZ Melissa * DAS" userId="022ed825-2acb-41bd-b0f8-34ce2a7b14bf" providerId="ADAL" clId="{A0D47074-61B1-44BD-8A25-442FB4B49DCB}" dt="2024-02-07T18:27:08.933" v="597" actId="1076"/>
            <ac:picMkLst>
              <pc:docMk/>
              <pc:sldMasterMk cId="4264595446" sldId="2147483719"/>
              <pc:sldLayoutMk cId="60898354" sldId="2147483742"/>
              <ac:picMk id="32" creationId="{35608CAE-2E91-C827-127C-D000D051D913}"/>
            </ac:picMkLst>
          </pc:picChg>
          <pc:picChg chg="mod">
            <ac:chgData name="FOLTZ Melissa * DAS" userId="022ed825-2acb-41bd-b0f8-34ce2a7b14bf" providerId="ADAL" clId="{A0D47074-61B1-44BD-8A25-442FB4B49DCB}" dt="2024-02-07T18:26:58.508" v="595" actId="1076"/>
            <ac:picMkLst>
              <pc:docMk/>
              <pc:sldMasterMk cId="4264595446" sldId="2147483719"/>
              <pc:sldLayoutMk cId="60898354" sldId="2147483742"/>
              <ac:picMk id="33" creationId="{6BBDEDC4-D169-E268-E618-3736789F0FD7}"/>
            </ac:picMkLst>
          </pc:picChg>
          <pc:picChg chg="mod">
            <ac:chgData name="FOLTZ Melissa * DAS" userId="022ed825-2acb-41bd-b0f8-34ce2a7b14bf" providerId="ADAL" clId="{A0D47074-61B1-44BD-8A25-442FB4B49DCB}" dt="2024-02-07T18:26:55.890" v="594" actId="1076"/>
            <ac:picMkLst>
              <pc:docMk/>
              <pc:sldMasterMk cId="4264595446" sldId="2147483719"/>
              <pc:sldLayoutMk cId="60898354" sldId="2147483742"/>
              <ac:picMk id="34" creationId="{437DE141-3862-4A66-B4AE-5D9B70DB8AB3}"/>
            </ac:picMkLst>
          </pc:picChg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8:27:45.135" v="607" actId="2696"/>
          <pc:sldLayoutMkLst>
            <pc:docMk/>
            <pc:sldMasterMk cId="4264595446" sldId="2147483719"/>
            <pc:sldLayoutMk cId="3332162830" sldId="2147483743"/>
          </pc:sldLayoutMkLst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" creationId="{012A9FC3-29F9-2634-2978-246E0A58DA80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" creationId="{4512EB97-D746-674E-4B6A-727C6BD1C04D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4" creationId="{340C912F-6C43-8C8B-6A7D-A183747B0942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6" creationId="{63611F9E-EF53-2465-50B8-F6E5762E5349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7" creationId="{D4BF2147-9922-93A9-C710-093E6354B3CD}"/>
            </ac:spMkLst>
          </pc:spChg>
          <pc:spChg chg="del mod">
            <ac:chgData name="FOLTZ Melissa * DAS" userId="022ed825-2acb-41bd-b0f8-34ce2a7b14bf" providerId="ADAL" clId="{A0D47074-61B1-44BD-8A25-442FB4B49DCB}" dt="2024-02-07T18:23:48.579" v="570" actId="478"/>
            <ac:spMkLst>
              <pc:docMk/>
              <pc:sldMasterMk cId="4264595446" sldId="2147483719"/>
              <pc:sldLayoutMk cId="3332162830" sldId="2147483743"/>
              <ac:spMk id="8" creationId="{B2DD2BCD-E960-D3F8-DA5F-54E12AC8D92F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9" creationId="{012C27F2-8E1B-940F-4E7A-DA0FC063BC24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8" creationId="{321713EB-18AE-B846-70A2-8553B34D9FE1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9" creationId="{835AEFD0-16CD-4979-EF47-2FC24FDE8FE1}"/>
            </ac:spMkLst>
          </pc:spChg>
          <pc:grpChg chg="add del mod">
            <ac:chgData name="FOLTZ Melissa * DAS" userId="022ed825-2acb-41bd-b0f8-34ce2a7b14bf" providerId="ADAL" clId="{A0D47074-61B1-44BD-8A25-442FB4B49DCB}" dt="2024-02-07T18:03:32.092" v="207" actId="165"/>
            <ac:grpSpMkLst>
              <pc:docMk/>
              <pc:sldMasterMk cId="4264595446" sldId="2147483719"/>
              <pc:sldLayoutMk cId="3332162830" sldId="2147483743"/>
              <ac:grpSpMk id="54" creationId="{317599CA-4D5A-C3CE-F04E-0A7FD3400570}"/>
            </ac:grpSpMkLst>
          </pc:grp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0" creationId="{6490F6B8-F7DE-BDF7-8BE5-7A2F0460BA0F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1" creationId="{B4F56333-5214-5032-A263-A617D83D586C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2" creationId="{EA9A4310-1100-F232-16DD-BCFBB237CEDD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3" creationId="{D4645F2C-6C53-032F-6854-BD24672ED2D8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4" creationId="{78E1FC07-E738-5C3C-6354-E2926B937301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6" creationId="{8776E764-3EB5-FFEC-CA40-C0E5B5A4CA2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7" creationId="{E4A330B3-B0E1-C802-39CE-58603E9EE0C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9" creationId="{1CFA848D-18AB-AF11-4457-E6DBB31303F6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21" creationId="{AFC3C911-9790-AA31-0CAC-30B40E7905C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2" creationId="{F4DBF7F6-EDA6-FC3C-B467-0A2378CCA2A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3" creationId="{A0D6F34B-C727-EBB1-E252-38EEB0FEF17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4" creationId="{437DE141-3862-4A66-B4AE-5D9B70DB8AB3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35" creationId="{09B57E4B-4203-782C-2642-4B9BFA0F99B6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6" creationId="{B244D885-24E1-A85D-36AB-9FC2B424EF7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8" creationId="{C6DC9D22-4A07-801F-ECA4-4E99E4949AD2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0" creationId="{122B0364-FA1A-1808-0990-3880D7E2B92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1" creationId="{04F91B94-25D1-7F76-F963-C1F669C2B970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2" creationId="{B7F46ED5-81D3-992F-559E-89DE3DAB275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3" creationId="{97672629-408D-8CBC-BED6-9DCD6FDC07C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4" creationId="{97039E13-30C0-236A-DAC4-4BEA6812BC33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5" creationId="{600698BE-BEE1-F46E-E507-ED3AD965A328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6" creationId="{FA0AE9DA-09D2-8232-DD33-98C0AC5387F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7" creationId="{87E9A70E-C3B4-E18B-3D03-04A2BC5DBA6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8" creationId="{9A80C70F-05EB-BEB8-F829-ED9D919BF20A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9" creationId="{DEADB222-F404-EA19-B847-304F8701C76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0" creationId="{771ED5FA-3B36-EB6E-C28D-994EE474861D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1" creationId="{118F4181-FC76-EF7E-E762-5921E7BFFB9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2" creationId="{C8C38B71-B24A-0B6C-177F-36B520EDD881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3" creationId="{10CB4441-6C48-7FEE-A021-37FF4855597A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5" creationId="{6BF3D362-F9E2-3303-C471-46F9879BEBB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6" creationId="{43C0BE49-A53B-A8E1-2058-0F2F50E3BF07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7" creationId="{ADBF6F11-3A4F-8309-2AA8-0CE83E1CF7A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8" creationId="{FBE10CBE-CA04-5907-92CE-445E21C452E9}"/>
            </ac:picMkLst>
          </pc:picChg>
        </pc:sldLayoutChg>
        <pc:sldLayoutChg chg="add del mod modTransition">
          <pc:chgData name="FOLTZ Melissa * DAS" userId="022ed825-2acb-41bd-b0f8-34ce2a7b14bf" providerId="ADAL" clId="{A0D47074-61B1-44BD-8A25-442FB4B49DCB}" dt="2024-02-07T18:43:24.981" v="789" actId="2696"/>
          <pc:sldLayoutMkLst>
            <pc:docMk/>
            <pc:sldMasterMk cId="4264595446" sldId="2147483719"/>
            <pc:sldLayoutMk cId="2051451874" sldId="214748374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8:43:52.501" v="791" actId="6014"/>
          <pc:sldLayoutMkLst>
            <pc:docMk/>
            <pc:sldMasterMk cId="334865538" sldId="2147483773"/>
            <pc:sldLayoutMk cId="3517877573" sldId="2147483745"/>
          </pc:sldLayoutMkLst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2" creationId="{012A9FC3-29F9-2634-2978-246E0A58DA80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3" creationId="{4512EB97-D746-674E-4B6A-727C6BD1C04D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4" creationId="{340C912F-6C43-8C8B-6A7D-A183747B0942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6" creationId="{63611F9E-EF53-2465-50B8-F6E5762E5349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7" creationId="{D4BF2147-9922-93A9-C710-093E6354B3CD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8" creationId="{B2DD2BCD-E960-D3F8-DA5F-54E12AC8D92F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9" creationId="{012C27F2-8E1B-940F-4E7A-DA0FC063BC24}"/>
            </ac:spMkLst>
          </pc:spChg>
          <pc:spChg chg="add del">
            <ac:chgData name="FOLTZ Melissa * DAS" userId="022ed825-2acb-41bd-b0f8-34ce2a7b14bf" providerId="ADAL" clId="{A0D47074-61B1-44BD-8A25-442FB4B49DCB}" dt="2024-02-07T18:08:01.617" v="283" actId="478"/>
            <ac:spMkLst>
              <pc:docMk/>
              <pc:sldMasterMk cId="334865538" sldId="2147483773"/>
              <pc:sldLayoutMk cId="3517877573" sldId="2147483745"/>
              <ac:spMk id="15" creationId="{E88FE2ED-1F2F-759C-3322-5D350F577319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18" creationId="{321713EB-18AE-B846-70A2-8553B34D9FE1}"/>
            </ac:spMkLst>
          </pc:spChg>
          <pc:spChg chg="mo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20" creationId="{21411CC1-C6C3-28D1-EA13-145774D5E78F}"/>
            </ac:spMkLst>
          </pc:spChg>
          <pc:spChg chg="add mod ord">
            <ac:chgData name="FOLTZ Melissa * DAS" userId="022ed825-2acb-41bd-b0f8-34ce2a7b14bf" providerId="ADAL" clId="{A0D47074-61B1-44BD-8A25-442FB4B49DCB}" dt="2024-02-07T18:18:33.067" v="504" actId="167"/>
            <ac:spMkLst>
              <pc:docMk/>
              <pc:sldMasterMk cId="334865538" sldId="2147483773"/>
              <pc:sldLayoutMk cId="3517877573" sldId="2147483745"/>
              <ac:spMk id="32" creationId="{43902418-0684-B413-0BA3-A532D4C27989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3" creationId="{776BBB48-B302-5D32-41E9-D8F0868C9C40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4" creationId="{E16C22F5-E704-EA95-E7D0-AEC2BC93A1E8}"/>
            </ac:spMkLst>
          </pc:spChg>
          <pc:spChg chg="add mod or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35" creationId="{9DB59178-A4F1-D41B-7557-16735B8054A7}"/>
            </ac:spMkLst>
          </pc:spChg>
          <pc:spChg chg="del mod">
            <ac:chgData name="FOLTZ Melissa * DAS" userId="022ed825-2acb-41bd-b0f8-34ce2a7b14bf" providerId="ADAL" clId="{A0D47074-61B1-44BD-8A25-442FB4B49DCB}" dt="2024-02-07T18:09:46.670" v="385" actId="478"/>
            <ac:spMkLst>
              <pc:docMk/>
              <pc:sldMasterMk cId="334865538" sldId="2147483773"/>
              <pc:sldLayoutMk cId="3517877573" sldId="2147483745"/>
              <ac:spMk id="37" creationId="{2C5070B5-A69E-9A0F-4CAE-966FB7A12601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39" creationId="{835AEFD0-16CD-4979-EF47-2FC24FDE8FE1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4" creationId="{23FB4500-F9B3-16CC-11D4-82ADA93F87D4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5" creationId="{6BCFC59B-7E05-91F0-A209-D6C935B9AA1D}"/>
            </ac:spMkLst>
          </pc:spChg>
          <pc:spChg chg="add del mod">
            <ac:chgData name="FOLTZ Melissa * DAS" userId="022ed825-2acb-41bd-b0f8-34ce2a7b14bf" providerId="ADAL" clId="{A0D47074-61B1-44BD-8A25-442FB4B49DCB}" dt="2024-02-07T18:17:26.154" v="479" actId="478"/>
            <ac:spMkLst>
              <pc:docMk/>
              <pc:sldMasterMk cId="334865538" sldId="2147483773"/>
              <pc:sldLayoutMk cId="3517877573" sldId="2147483745"/>
              <ac:spMk id="56" creationId="{716E9C11-314F-F9DB-8467-6BB273E536BE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7" creationId="{C6AF3880-332D-8594-D680-21659411587A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8" creationId="{BE3378CF-311F-B14D-3AB0-0DFDA482ADA4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9" creationId="{5FFFA926-FAB4-B768-9FA5-754731216817}"/>
            </ac:spMkLst>
          </pc:spChg>
          <pc:spChg chg="add mod ord">
            <ac:chgData name="FOLTZ Melissa * DAS" userId="022ed825-2acb-41bd-b0f8-34ce2a7b14bf" providerId="ADAL" clId="{A0D47074-61B1-44BD-8A25-442FB4B49DCB}" dt="2024-02-07T18:32:11.528" v="652" actId="164"/>
            <ac:spMkLst>
              <pc:docMk/>
              <pc:sldMasterMk cId="334865538" sldId="2147483773"/>
              <pc:sldLayoutMk cId="3517877573" sldId="2147483745"/>
              <ac:spMk id="60" creationId="{CB1900AA-6184-1EF6-0C02-D24A0A3D7ED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1" creationId="{57C10117-E156-9EEC-A603-74400C9C9D66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2" creationId="{74FFB18F-41F8-A86B-CAEE-2E121A5DB74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3" creationId="{3EC96B82-850C-070E-238B-73D39EF1E45E}"/>
            </ac:spMkLst>
          </pc:spChg>
          <pc:spChg chg="add mod ord">
            <ac:chgData name="FOLTZ Melissa * DAS" userId="022ed825-2acb-41bd-b0f8-34ce2a7b14bf" providerId="ADAL" clId="{A0D47074-61B1-44BD-8A25-442FB4B49DCB}" dt="2024-02-07T18:32:18.827" v="653" actId="164"/>
            <ac:spMkLst>
              <pc:docMk/>
              <pc:sldMasterMk cId="334865538" sldId="2147483773"/>
              <pc:sldLayoutMk cId="3517877573" sldId="2147483745"/>
              <ac:spMk id="64" creationId="{818B4E66-34FB-B018-385E-D89B9335C6EA}"/>
            </ac:spMkLst>
          </pc:spChg>
          <pc:spChg chg="add mod ord">
            <ac:chgData name="FOLTZ Melissa * DAS" userId="022ed825-2acb-41bd-b0f8-34ce2a7b14bf" providerId="ADAL" clId="{A0D47074-61B1-44BD-8A25-442FB4B49DCB}" dt="2024-02-07T18:32:25.124" v="654" actId="164"/>
            <ac:spMkLst>
              <pc:docMk/>
              <pc:sldMasterMk cId="334865538" sldId="2147483773"/>
              <pc:sldLayoutMk cId="3517877573" sldId="2147483745"/>
              <ac:spMk id="65" creationId="{0BCCC934-1A48-A56E-C89F-2C68E4D8E3CD}"/>
            </ac:spMkLst>
          </pc:spChg>
          <pc:spChg chg="add mod ord">
            <ac:chgData name="FOLTZ Melissa * DAS" userId="022ed825-2acb-41bd-b0f8-34ce2a7b14bf" providerId="ADAL" clId="{A0D47074-61B1-44BD-8A25-442FB4B49DCB}" dt="2024-02-07T18:32:28.418" v="655" actId="164"/>
            <ac:spMkLst>
              <pc:docMk/>
              <pc:sldMasterMk cId="334865538" sldId="2147483773"/>
              <pc:sldLayoutMk cId="3517877573" sldId="2147483745"/>
              <ac:spMk id="66" creationId="{8596BFFF-582A-F2AF-AAE0-752E738CCB48}"/>
            </ac:spMkLst>
          </pc:spChg>
          <pc:grpChg chg="add del mod">
            <ac:chgData name="FOLTZ Melissa * DAS" userId="022ed825-2acb-41bd-b0f8-34ce2a7b14bf" providerId="ADAL" clId="{A0D47074-61B1-44BD-8A25-442FB4B49DCB}" dt="2024-02-07T18:06:46.497" v="269" actId="165"/>
            <ac:grpSpMkLst>
              <pc:docMk/>
              <pc:sldMasterMk cId="334865538" sldId="2147483773"/>
              <pc:sldLayoutMk cId="3517877573" sldId="2147483745"/>
              <ac:grpSpMk id="5" creationId="{E38C81D2-98C8-5070-7077-05687C88BC9A}"/>
            </ac:grpSpMkLst>
          </pc:grpChg>
          <pc:grpChg chg="add mod">
            <ac:chgData name="FOLTZ Melissa * DAS" userId="022ed825-2acb-41bd-b0f8-34ce2a7b14bf" providerId="ADAL" clId="{A0D47074-61B1-44BD-8A25-442FB4B49DCB}" dt="2024-02-07T18:32:11.528" v="652" actId="164"/>
            <ac:grpSpMkLst>
              <pc:docMk/>
              <pc:sldMasterMk cId="334865538" sldId="2147483773"/>
              <pc:sldLayoutMk cId="3517877573" sldId="2147483745"/>
              <ac:grpSpMk id="67" creationId="{78DBD4EC-E935-F59F-C1C9-FD877FC0929E}"/>
            </ac:grpSpMkLst>
          </pc:grpChg>
          <pc:grpChg chg="add mod">
            <ac:chgData name="FOLTZ Melissa * DAS" userId="022ed825-2acb-41bd-b0f8-34ce2a7b14bf" providerId="ADAL" clId="{A0D47074-61B1-44BD-8A25-442FB4B49DCB}" dt="2024-02-07T18:32:18.827" v="653" actId="164"/>
            <ac:grpSpMkLst>
              <pc:docMk/>
              <pc:sldMasterMk cId="334865538" sldId="2147483773"/>
              <pc:sldLayoutMk cId="3517877573" sldId="2147483745"/>
              <ac:grpSpMk id="68" creationId="{DF72A8B4-AF94-D468-3A29-3149004AFD31}"/>
            </ac:grpSpMkLst>
          </pc:grpChg>
          <pc:grpChg chg="add mod">
            <ac:chgData name="FOLTZ Melissa * DAS" userId="022ed825-2acb-41bd-b0f8-34ce2a7b14bf" providerId="ADAL" clId="{A0D47074-61B1-44BD-8A25-442FB4B49DCB}" dt="2024-02-07T18:32:25.124" v="654" actId="164"/>
            <ac:grpSpMkLst>
              <pc:docMk/>
              <pc:sldMasterMk cId="334865538" sldId="2147483773"/>
              <pc:sldLayoutMk cId="3517877573" sldId="2147483745"/>
              <ac:grpSpMk id="69" creationId="{982E9472-FD57-157B-8A16-1DF385CC01A0}"/>
            </ac:grpSpMkLst>
          </pc:grpChg>
          <pc:grpChg chg="add mod">
            <ac:chgData name="FOLTZ Melissa * DAS" userId="022ed825-2acb-41bd-b0f8-34ce2a7b14bf" providerId="ADAL" clId="{A0D47074-61B1-44BD-8A25-442FB4B49DCB}" dt="2024-02-07T18:32:28.418" v="655" actId="164"/>
            <ac:grpSpMkLst>
              <pc:docMk/>
              <pc:sldMasterMk cId="334865538" sldId="2147483773"/>
              <pc:sldLayoutMk cId="3517877573" sldId="2147483745"/>
              <ac:grpSpMk id="70" creationId="{1F1A5695-51D4-A269-0C9C-E3C652ACE3A0}"/>
            </ac:grpSpMkLst>
          </pc:grp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36" creationId="{B244D885-24E1-A85D-36AB-9FC2B424EF77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38" creationId="{C6DC9D22-4A07-801F-ECA4-4E99E4949AD2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0" creationId="{122B0364-FA1A-1808-0990-3880D7E2B92F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1" creationId="{04F91B94-25D1-7F76-F963-C1F669C2B970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2" creationId="{B7F46ED5-81D3-992F-559E-89DE3DAB275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3" creationId="{97672629-408D-8CBC-BED6-9DCD6FDC07C7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4" creationId="{97039E13-30C0-236A-DAC4-4BEA6812BC33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5" creationId="{600698BE-BEE1-F46E-E507-ED3AD965A328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6" creationId="{FA0AE9DA-09D2-8232-DD33-98C0AC5387F5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7" creationId="{87E9A70E-C3B4-E18B-3D03-04A2BC5DBA65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48" creationId="{9A80C70F-05EB-BEB8-F829-ED9D919BF20A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9" creationId="{DEADB222-F404-EA19-B847-304F8701C76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50" creationId="{771ED5FA-3B36-EB6E-C28D-994EE474861D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51" creationId="{118F4181-FC76-EF7E-E762-5921E7BFFB9F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52" creationId="{C8C38B71-B24A-0B6C-177F-36B520EDD881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53" creationId="{10CB4441-6C48-7FEE-A021-37FF4855597A}"/>
            </ac:picMkLst>
          </pc:picChg>
          <pc:cxnChg chg="add del mod">
            <ac:chgData name="FOLTZ Melissa * DAS" userId="022ed825-2acb-41bd-b0f8-34ce2a7b14bf" providerId="ADAL" clId="{A0D47074-61B1-44BD-8A25-442FB4B49DCB}" dt="2024-02-07T18:11:04.133" v="396" actId="478"/>
            <ac:cxnSpMkLst>
              <pc:docMk/>
              <pc:sldMasterMk cId="334865538" sldId="2147483773"/>
              <pc:sldLayoutMk cId="3517877573" sldId="2147483745"/>
              <ac:cxnSpMk id="11" creationId="{B269B98D-7539-73E0-2092-451F38D5E32A}"/>
            </ac:cxnSpMkLst>
          </pc:cxnChg>
          <pc:cxnChg chg="add del mod">
            <ac:chgData name="FOLTZ Melissa * DAS" userId="022ed825-2acb-41bd-b0f8-34ce2a7b14bf" providerId="ADAL" clId="{A0D47074-61B1-44BD-8A25-442FB4B49DCB}" dt="2024-02-07T18:11:08.156" v="398" actId="478"/>
            <ac:cxnSpMkLst>
              <pc:docMk/>
              <pc:sldMasterMk cId="334865538" sldId="2147483773"/>
              <pc:sldLayoutMk cId="3517877573" sldId="2147483745"/>
              <ac:cxnSpMk id="13" creationId="{4B853780-6CA9-9085-5F2E-EE1333181057}"/>
            </ac:cxnSpMkLst>
          </pc:cxnChg>
          <pc:cxnChg chg="add del mod">
            <ac:chgData name="FOLTZ Melissa * DAS" userId="022ed825-2acb-41bd-b0f8-34ce2a7b14bf" providerId="ADAL" clId="{A0D47074-61B1-44BD-8A25-442FB4B49DCB}" dt="2024-02-07T18:13:24.108" v="421" actId="478"/>
            <ac:cxnSpMkLst>
              <pc:docMk/>
              <pc:sldMasterMk cId="334865538" sldId="2147483773"/>
              <pc:sldLayoutMk cId="3517877573" sldId="2147483745"/>
              <ac:cxnSpMk id="19" creationId="{A4983574-B52D-2CFE-1E92-5FA8DBA656C3}"/>
            </ac:cxnSpMkLst>
          </pc:cxnChg>
          <pc:cxnChg chg="add del mod">
            <ac:chgData name="FOLTZ Melissa * DAS" userId="022ed825-2acb-41bd-b0f8-34ce2a7b14bf" providerId="ADAL" clId="{A0D47074-61B1-44BD-8A25-442FB4B49DCB}" dt="2024-02-07T18:12:45.966" v="417" actId="478"/>
            <ac:cxnSpMkLst>
              <pc:docMk/>
              <pc:sldMasterMk cId="334865538" sldId="2147483773"/>
              <pc:sldLayoutMk cId="3517877573" sldId="2147483745"/>
              <ac:cxnSpMk id="22" creationId="{8A29D679-6E04-AC97-1346-AF596F56278E}"/>
            </ac:cxnSpMkLst>
          </pc:cxnChg>
          <pc:cxnChg chg="add del mod">
            <ac:chgData name="FOLTZ Melissa * DAS" userId="022ed825-2acb-41bd-b0f8-34ce2a7b14bf" providerId="ADAL" clId="{A0D47074-61B1-44BD-8A25-442FB4B49DCB}" dt="2024-02-07T18:13:43.746" v="431" actId="478"/>
            <ac:cxnSpMkLst>
              <pc:docMk/>
              <pc:sldMasterMk cId="334865538" sldId="2147483773"/>
              <pc:sldLayoutMk cId="3517877573" sldId="2147483745"/>
              <ac:cxnSpMk id="25" creationId="{1812304E-CE39-CBA6-2C54-C0449AC1CF52}"/>
            </ac:cxnSpMkLst>
          </pc:cxn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21" v="760" actId="2696"/>
          <pc:sldLayoutMkLst>
            <pc:docMk/>
            <pc:sldMasterMk cId="4264595446" sldId="2147483719"/>
            <pc:sldLayoutMk cId="1227783487" sldId="2147483770"/>
          </pc:sldLayoutMkLst>
        </pc:sldLayoutChg>
        <pc:sldLayoutChg chg="addSp modSp new mod replId">
          <pc:chgData name="FOLTZ Melissa * DAS" userId="022ed825-2acb-41bd-b0f8-34ce2a7b14bf" providerId="ADAL" clId="{A0D47074-61B1-44BD-8A25-442FB4B49DCB}" dt="2024-02-07T19:15:13.174" v="1028" actId="207"/>
          <pc:sldLayoutMkLst>
            <pc:docMk/>
            <pc:sldMasterMk cId="4264595446" sldId="2147483719"/>
            <pc:sldLayoutMk cId="2488730049" sldId="2147483770"/>
          </pc:sldLayoutMkLst>
          <pc:spChg chg="mod">
            <ac:chgData name="FOLTZ Melissa * DAS" userId="022ed825-2acb-41bd-b0f8-34ce2a7b14bf" providerId="ADAL" clId="{A0D47074-61B1-44BD-8A25-442FB4B49DCB}" dt="2024-02-07T19:15:13.174" v="1028" actId="207"/>
            <ac:spMkLst>
              <pc:docMk/>
              <pc:sldMasterMk cId="4264595446" sldId="2147483719"/>
              <pc:sldLayoutMk cId="2488730049" sldId="2147483770"/>
              <ac:spMk id="2" creationId="{00B8A5D3-BD75-4956-A81C-0B71EE1E8709}"/>
            </ac:spMkLst>
          </pc:spChg>
          <pc:spChg chg="add mod">
            <ac:chgData name="FOLTZ Melissa * DAS" userId="022ed825-2acb-41bd-b0f8-34ce2a7b14bf" providerId="ADAL" clId="{A0D47074-61B1-44BD-8A25-442FB4B49DCB}" dt="2024-02-07T18:47:17.904" v="807"/>
            <ac:spMkLst>
              <pc:docMk/>
              <pc:sldMasterMk cId="4264595446" sldId="2147483719"/>
              <pc:sldLayoutMk cId="2488730049" sldId="2147483770"/>
              <ac:spMk id="3" creationId="{3A877520-C858-2A9A-B5D5-1A91F9587225}"/>
            </ac:spMkLst>
          </pc:s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02:01.780" v="950" actId="6014"/>
          <pc:sldLayoutMkLst>
            <pc:docMk/>
            <pc:sldMasterMk cId="334865538" sldId="2147483773"/>
            <pc:sldLayoutMk cId="997183326" sldId="2147483771"/>
          </pc:sldLayoutMkLst>
          <pc:spChg chg="del mod">
            <ac:chgData name="FOLTZ Melissa * DAS" userId="022ed825-2acb-41bd-b0f8-34ce2a7b14bf" providerId="ADAL" clId="{A0D47074-61B1-44BD-8A25-442FB4B49DCB}" dt="2024-02-07T19:01:38.467" v="944" actId="21"/>
            <ac:spMkLst>
              <pc:docMk/>
              <pc:sldMasterMk cId="334865538" sldId="2147483773"/>
              <pc:sldLayoutMk cId="997183326" sldId="2147483771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9:01:39.785" v="946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" creationId="{46C93BA4-14A7-2F98-030E-AA4568188B11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3" creationId="{D0057AE2-1CB2-1DA6-5361-7E13DECC53D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4" creationId="{D04341CA-41D7-21B7-8634-F9EC69B0DD1C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5" creationId="{DBE14EB8-4D26-D9F7-59EB-798C06A1CB6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6" creationId="{DAB78619-F55E-5C70-24D7-41DACE2FDEE6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7" creationId="{5F2E7E3F-1BF7-CF4F-1C6A-20A688226AAD}"/>
            </ac:picMkLst>
          </pc:picChg>
          <pc:picChg chg="add del mod">
            <ac:chgData name="FOLTZ Melissa * DAS" userId="022ed825-2acb-41bd-b0f8-34ce2a7b14bf" providerId="ADAL" clId="{A0D47074-61B1-44BD-8A25-442FB4B49DCB}" dt="2024-02-07T19:01:38.467" v="944" actId="21"/>
            <ac:picMkLst>
              <pc:docMk/>
              <pc:sldMasterMk cId="334865538" sldId="2147483773"/>
              <pc:sldLayoutMk cId="997183326" sldId="2147483771"/>
              <ac:picMk id="8" creationId="{6F033204-19D1-B5F9-8F38-8E16D33F980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9" creationId="{31A3745A-77C3-E839-65A0-E2E8084EF7C9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0" creationId="{6FBAB69C-E896-627B-EE69-F6A31866591A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1" creationId="{001B6258-85CF-F851-D90D-71DA019092D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6" creationId="{BDA27B35-62EE-6C8B-C4E7-13494207352E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7" creationId="{99F8E4B8-0E75-B303-B8CE-7583FD410710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8" creationId="{8A4109FC-7A29-D62B-D630-D83AD4740F57}"/>
            </ac:picMkLst>
          </pc:picChg>
          <pc:picChg chg="del">
            <ac:chgData name="FOLTZ Melissa * DAS" userId="022ed825-2acb-41bd-b0f8-34ce2a7b14bf" providerId="ADAL" clId="{A0D47074-61B1-44BD-8A25-442FB4B49DCB}" dt="2024-02-07T19:01:39.431" v="945" actId="478"/>
            <ac:picMkLst>
              <pc:docMk/>
              <pc:sldMasterMk cId="334865538" sldId="2147483773"/>
              <pc:sldLayoutMk cId="997183326" sldId="2147483771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0" creationId="{3431A526-636F-7712-9748-0A99FB82EB0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1" creationId="{E7B064CB-94E3-5B26-20FF-5753694A1567}"/>
            </ac:picMkLst>
          </pc:picChg>
          <pc:picChg chg="add mod">
            <ac:chgData name="FOLTZ Melissa * DAS" userId="022ed825-2acb-41bd-b0f8-34ce2a7b14bf" providerId="ADAL" clId="{A0D47074-61B1-44BD-8A25-442FB4B49DCB}" dt="2024-02-07T19:01:39.785" v="946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1" v="762" actId="2696"/>
          <pc:sldLayoutMkLst>
            <pc:docMk/>
            <pc:sldMasterMk cId="4264595446" sldId="2147483719"/>
            <pc:sldLayoutMk cId="1445692610" sldId="2147483771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0.485" v="974" actId="2890"/>
          <pc:sldLayoutMkLst>
            <pc:docMk/>
            <pc:sldMasterMk cId="4264595446" sldId="2147483719"/>
            <pc:sldLayoutMk cId="465396499" sldId="2147483772"/>
          </pc:sldLayoutMkLst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2" creationId="{145625D6-4E59-07DE-511E-C1D4F0D0300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3" creationId="{1BA63C2B-9575-6EF5-8DC3-B7B67751AC11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4" creationId="{80DCB697-79D1-6FA4-43E5-68A9FFB5263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5" creationId="{D84E8D05-6C1C-1AD5-9E4D-95DEE19E91C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6" creationId="{1331CCC1-C94F-1817-61A0-0F10B4CC7EE8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7" creationId="{39566B95-55E7-F1B8-C71C-77FBF3586A3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8" creationId="{F6EB393A-C9DE-F6E6-5A29-88B0B982EEF6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9" creationId="{6C6DFB55-FF93-A8D1-EE31-F5F31EE4CA54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0" creationId="{52FB893B-EAA8-61C5-5E30-0276E55DAB7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1" creationId="{2388F3EF-C367-8222-627F-BEFF24A6E29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3" creationId="{85151F7E-9FD9-B33D-42D1-38340CBA66D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6" creationId="{DC5C253B-484C-201A-9E6F-64CC64AE246D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7" creationId="{1D2AC421-CD84-B82B-3CC2-406E2113584E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44" v="765" actId="2696"/>
          <pc:sldLayoutMkLst>
            <pc:docMk/>
            <pc:sldMasterMk cId="4264595446" sldId="2147483719"/>
            <pc:sldLayoutMk cId="2816334780" sldId="2147483772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1.316" v="975" actId="2696"/>
          <pc:sldLayoutMkLst>
            <pc:docMk/>
            <pc:sldMasterMk cId="334865538" sldId="2147483773"/>
            <pc:sldLayoutMk cId="3668383000" sldId="2147483772"/>
          </pc:sldLayoutMkLst>
          <pc:spChg chg="add mod">
            <ac:chgData name="FOLTZ Melissa * DAS" userId="022ed825-2acb-41bd-b0f8-34ce2a7b14bf" providerId="ADAL" clId="{A0D47074-61B1-44BD-8A25-442FB4B49DCB}" dt="2024-02-07T19:02:23.337" v="967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 mod">
            <ac:chgData name="FOLTZ Melissa * DAS" userId="022ed825-2acb-41bd-b0f8-34ce2a7b14bf" providerId="ADAL" clId="{A0D47074-61B1-44BD-8A25-442FB4B49DCB}" dt="2024-02-07T19:02:22.061" v="965" actId="21"/>
            <ac:spMkLst>
              <pc:docMk/>
              <pc:sldMasterMk cId="334865538" sldId="2147483773"/>
              <pc:sldLayoutMk cId="3668383000" sldId="2147483772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2" creationId="{17AECD1A-786E-B97D-8885-C9A405BE2060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3" creationId="{0403E0CF-C782-EAD4-42C8-18F3E0795795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4" creationId="{A76FD09A-266A-54EA-EFA8-589D00B9A0CF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5" creationId="{0813175E-516B-F38E-0548-1747414AE21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6" creationId="{ED47B34C-B627-8A1B-2EC4-9D23AF0786B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7" creationId="{A9FFE06D-1CE7-1EDB-D03D-01F5663AD0C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8" creationId="{E6952FBE-8004-0C8E-65CB-C4262F2B5B84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9" creationId="{AD70FEDC-F9A8-2E39-9F36-26A1396049C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0" creationId="{514AC47B-FC92-2982-7A4C-F783174519D1}"/>
            </ac:picMkLst>
          </pc:picChg>
          <pc:picChg chg="add del mod">
            <ac:chgData name="FOLTZ Melissa * DAS" userId="022ed825-2acb-41bd-b0f8-34ce2a7b14bf" providerId="ADAL" clId="{A0D47074-61B1-44BD-8A25-442FB4B49DCB}" dt="2024-02-07T19:02:22.061" v="965" actId="21"/>
            <ac:picMkLst>
              <pc:docMk/>
              <pc:sldMasterMk cId="334865538" sldId="2147483773"/>
              <pc:sldLayoutMk cId="3668383000" sldId="2147483772"/>
              <ac:picMk id="11" creationId="{F968D17C-DB18-72A8-65B2-464CE388342C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3" creationId="{20D0DC1A-6175-3D49-A81F-5E10E6F75182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6" creationId="{6F502140-FED6-8D77-04F5-6C0A6DA6193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7" creationId="{2DD2084E-B06D-DC08-C8BF-622DC2E7273A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8" creationId="{6E82E4AF-0315-BA3C-BEE8-1175957D3A7A}"/>
            </ac:picMkLst>
          </pc:picChg>
          <pc:picChg chg="add mod">
            <ac:chgData name="FOLTZ Melissa * DAS" userId="022ed825-2acb-41bd-b0f8-34ce2a7b14bf" providerId="ADAL" clId="{A0D47074-61B1-44BD-8A25-442FB4B49DCB}" dt="2024-02-07T19:02:23.337" v="967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  <pc:picChg chg="del">
            <ac:chgData name="FOLTZ Melissa * DAS" userId="022ed825-2acb-41bd-b0f8-34ce2a7b14bf" providerId="ADAL" clId="{A0D47074-61B1-44BD-8A25-442FB4B49DCB}" dt="2024-02-07T19:02:23.010" v="966" actId="478"/>
            <ac:picMkLst>
              <pc:docMk/>
              <pc:sldMasterMk cId="334865538" sldId="2147483773"/>
              <pc:sldLayoutMk cId="3668383000" sldId="2147483772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5" v="764" actId="2696"/>
          <pc:sldLayoutMkLst>
            <pc:docMk/>
            <pc:sldMasterMk cId="4264595446" sldId="2147483719"/>
            <pc:sldLayoutMk cId="1425041226" sldId="2147483773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23" v="761" actId="2696"/>
          <pc:sldLayoutMkLst>
            <pc:docMk/>
            <pc:sldMasterMk cId="4264595446" sldId="2147483719"/>
            <pc:sldLayoutMk cId="932575285" sldId="2147483774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55" v="766" actId="2696"/>
          <pc:sldLayoutMkLst>
            <pc:docMk/>
            <pc:sldMasterMk cId="4264595446" sldId="2147483719"/>
            <pc:sldLayoutMk cId="3313262252" sldId="2147483775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65" v="767" actId="2696"/>
          <pc:sldLayoutMkLst>
            <pc:docMk/>
            <pc:sldMasterMk cId="4264595446" sldId="2147483719"/>
            <pc:sldLayoutMk cId="2416273163" sldId="2147483776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33" v="763" actId="2696"/>
          <pc:sldLayoutMkLst>
            <pc:docMk/>
            <pc:sldMasterMk cId="4264595446" sldId="2147483719"/>
            <pc:sldLayoutMk cId="2045043783" sldId="214748377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4.664" v="881" actId="2696"/>
        <pc:sldMasterMkLst>
          <pc:docMk/>
          <pc:sldMasterMk cId="2128842238" sldId="2147483746"/>
        </pc:sldMasterMkLst>
        <pc:sldLayoutChg chg="new del replId">
          <pc:chgData name="FOLTZ Melissa * DAS" userId="022ed825-2acb-41bd-b0f8-34ce2a7b14bf" providerId="ADAL" clId="{A0D47074-61B1-44BD-8A25-442FB4B49DCB}" dt="2024-02-07T18:56:54.643" v="870" actId="2696"/>
          <pc:sldLayoutMkLst>
            <pc:docMk/>
            <pc:sldMasterMk cId="2128842238" sldId="2147483746"/>
            <pc:sldLayoutMk cId="1443541691" sldId="214748374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5" v="871" actId="2696"/>
          <pc:sldLayoutMkLst>
            <pc:docMk/>
            <pc:sldMasterMk cId="2128842238" sldId="2147483746"/>
            <pc:sldLayoutMk cId="235255417" sldId="214748374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7" v="872" actId="2696"/>
          <pc:sldLayoutMkLst>
            <pc:docMk/>
            <pc:sldMasterMk cId="2128842238" sldId="2147483746"/>
            <pc:sldLayoutMk cId="1164581329" sldId="214748374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0" v="873" actId="2696"/>
          <pc:sldLayoutMkLst>
            <pc:docMk/>
            <pc:sldMasterMk cId="2128842238" sldId="2147483746"/>
            <pc:sldLayoutMk cId="2733150412" sldId="214748375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1" v="874" actId="2696"/>
          <pc:sldLayoutMkLst>
            <pc:docMk/>
            <pc:sldMasterMk cId="2128842238" sldId="2147483746"/>
            <pc:sldLayoutMk cId="4065557681" sldId="214748375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3" v="875" actId="2696"/>
          <pc:sldLayoutMkLst>
            <pc:docMk/>
            <pc:sldMasterMk cId="2128842238" sldId="2147483746"/>
            <pc:sldLayoutMk cId="1568319661" sldId="214748375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4" v="876" actId="2696"/>
          <pc:sldLayoutMkLst>
            <pc:docMk/>
            <pc:sldMasterMk cId="2128842238" sldId="2147483746"/>
            <pc:sldLayoutMk cId="3534608724" sldId="214748375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5" v="877" actId="2696"/>
          <pc:sldLayoutMkLst>
            <pc:docMk/>
            <pc:sldMasterMk cId="2128842238" sldId="2147483746"/>
            <pc:sldLayoutMk cId="1549321390" sldId="214748375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8" v="878" actId="2696"/>
          <pc:sldLayoutMkLst>
            <pc:docMk/>
            <pc:sldMasterMk cId="2128842238" sldId="2147483746"/>
            <pc:sldLayoutMk cId="2083795937" sldId="214748375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0" v="879" actId="2696"/>
          <pc:sldLayoutMkLst>
            <pc:docMk/>
            <pc:sldMasterMk cId="2128842238" sldId="2147483746"/>
            <pc:sldLayoutMk cId="4173416485" sldId="214748375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1" v="880" actId="2696"/>
          <pc:sldLayoutMkLst>
            <pc:docMk/>
            <pc:sldMasterMk cId="2128842238" sldId="2147483746"/>
            <pc:sldLayoutMk cId="149571058" sldId="214748375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7.977" v="893" actId="2696"/>
        <pc:sldMasterMkLst>
          <pc:docMk/>
          <pc:sldMasterMk cId="1909041447" sldId="2147483758"/>
        </pc:sldMasterMkLst>
        <pc:sldLayoutChg chg="new del replId">
          <pc:chgData name="FOLTZ Melissa * DAS" userId="022ed825-2acb-41bd-b0f8-34ce2a7b14bf" providerId="ADAL" clId="{A0D47074-61B1-44BD-8A25-442FB4B49DCB}" dt="2024-02-07T18:56:57.955" v="882" actId="2696"/>
          <pc:sldLayoutMkLst>
            <pc:docMk/>
            <pc:sldMasterMk cId="1909041447" sldId="2147483758"/>
            <pc:sldLayoutMk cId="4200752572" sldId="214748375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7" v="883" actId="2696"/>
          <pc:sldLayoutMkLst>
            <pc:docMk/>
            <pc:sldMasterMk cId="1909041447" sldId="2147483758"/>
            <pc:sldLayoutMk cId="2940283878" sldId="214748376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9" v="884" actId="2696"/>
          <pc:sldLayoutMkLst>
            <pc:docMk/>
            <pc:sldMasterMk cId="1909041447" sldId="2147483758"/>
            <pc:sldLayoutMk cId="3462059262" sldId="214748376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1" v="885" actId="2696"/>
          <pc:sldLayoutMkLst>
            <pc:docMk/>
            <pc:sldMasterMk cId="1909041447" sldId="2147483758"/>
            <pc:sldLayoutMk cId="2722719658" sldId="214748376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4" v="886" actId="2696"/>
          <pc:sldLayoutMkLst>
            <pc:docMk/>
            <pc:sldMasterMk cId="1909041447" sldId="2147483758"/>
            <pc:sldLayoutMk cId="269195885" sldId="214748376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6" v="887" actId="2696"/>
          <pc:sldLayoutMkLst>
            <pc:docMk/>
            <pc:sldMasterMk cId="1909041447" sldId="2147483758"/>
            <pc:sldLayoutMk cId="4012930201" sldId="214748376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8" v="888" actId="2696"/>
          <pc:sldLayoutMkLst>
            <pc:docMk/>
            <pc:sldMasterMk cId="1909041447" sldId="2147483758"/>
            <pc:sldLayoutMk cId="314019776" sldId="214748376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0" v="889" actId="2696"/>
          <pc:sldLayoutMkLst>
            <pc:docMk/>
            <pc:sldMasterMk cId="1909041447" sldId="2147483758"/>
            <pc:sldLayoutMk cId="3868804193" sldId="214748376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2" v="890" actId="2696"/>
          <pc:sldLayoutMkLst>
            <pc:docMk/>
            <pc:sldMasterMk cId="1909041447" sldId="2147483758"/>
            <pc:sldLayoutMk cId="1929985055" sldId="214748376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3" v="891" actId="2696"/>
          <pc:sldLayoutMkLst>
            <pc:docMk/>
            <pc:sldMasterMk cId="1909041447" sldId="2147483758"/>
            <pc:sldLayoutMk cId="3000784190" sldId="214748376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5" v="892" actId="2696"/>
          <pc:sldLayoutMkLst>
            <pc:docMk/>
            <pc:sldMasterMk cId="1909041447" sldId="2147483758"/>
            <pc:sldLayoutMk cId="2993885004" sldId="2147483769"/>
          </pc:sldLayoutMkLst>
        </pc:sldLayoutChg>
      </pc:sldMasterChg>
      <pc:sldMasterChg chg="addSp modSldLayout">
        <pc:chgData name="FOLTZ Melissa * DAS" userId="022ed825-2acb-41bd-b0f8-34ce2a7b14bf" providerId="ADAL" clId="{A0D47074-61B1-44BD-8A25-442FB4B49DCB}" dt="2024-02-07T18:30:14.752" v="632"/>
        <pc:sldMasterMkLst>
          <pc:docMk/>
          <pc:sldMasterMk cId="72395815" sldId="2147483770"/>
        </pc:sldMasterMkLst>
        <pc:spChg chg="add">
          <ac:chgData name="FOLTZ Melissa * DAS" userId="022ed825-2acb-41bd-b0f8-34ce2a7b14bf" providerId="ADAL" clId="{A0D47074-61B1-44BD-8A25-442FB4B49DCB}" dt="2024-02-07T18:30:14.752" v="632"/>
          <ac:spMkLst>
            <pc:docMk/>
            <pc:sldMasterMk cId="72395815" sldId="2147483770"/>
            <ac:spMk id="48" creationId="{E03AE475-E789-36C8-D609-2A3B0DBEF592}"/>
          </ac:spMkLst>
        </pc:spChg>
        <pc:picChg chg="add">
          <ac:chgData name="FOLTZ Melissa * DAS" userId="022ed825-2acb-41bd-b0f8-34ce2a7b14bf" providerId="ADAL" clId="{A0D47074-61B1-44BD-8A25-442FB4B49DCB}" dt="2024-02-07T18:30:14.752" v="632"/>
          <ac:picMkLst>
            <pc:docMk/>
            <pc:sldMasterMk cId="72395815" sldId="2147483770"/>
            <ac:picMk id="49" creationId="{B251003F-D4BF-722A-77D0-C22513EFFAE8}"/>
          </ac:picMkLst>
        </pc:picChg>
        <pc:sldLayoutChg chg="addSp">
          <pc:chgData name="FOLTZ Melissa * DAS" userId="022ed825-2acb-41bd-b0f8-34ce2a7b14bf" providerId="ADAL" clId="{A0D47074-61B1-44BD-8A25-442FB4B49DCB}" dt="2024-02-07T18:30:14.752" v="632"/>
          <pc:sldLayoutMkLst>
            <pc:docMk/>
            <pc:sldMasterMk cId="72395815" sldId="2147483770"/>
            <pc:sldLayoutMk cId="3281539520" sldId="2147483772"/>
          </pc:sldLayoutMkLst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7" creationId="{6AF7AB25-6286-C294-B3A9-263BC55B5BFD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8" creationId="{7E9B1C5E-D95B-C748-CBE3-9726F5B0893B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10" creationId="{27C6396F-0A85-9E0A-CEED-D5AEDE483DD4}"/>
            </ac:spMkLst>
          </pc:spChg>
          <pc:picChg chg="add">
            <ac:chgData name="FOLTZ Melissa * DAS" userId="022ed825-2acb-41bd-b0f8-34ce2a7b14bf" providerId="ADAL" clId="{A0D47074-61B1-44BD-8A25-442FB4B49DCB}" dt="2024-02-07T18:30:14.752" v="632"/>
            <ac:picMkLst>
              <pc:docMk/>
              <pc:sldMasterMk cId="72395815" sldId="2147483770"/>
              <pc:sldLayoutMk cId="3281539520" sldId="2147483772"/>
              <ac:picMk id="9" creationId="{9D95C5E6-C3C7-82DF-2010-F7C7287F2CFF}"/>
            </ac:picMkLst>
          </pc:picChg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4:12.536" v="827" actId="6938"/>
        <pc:sldMasterMkLst>
          <pc:docMk/>
          <pc:sldMasterMk cId="1584858746" sldId="2147483771"/>
        </pc:sldMasterMkLst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945728901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853578385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80115706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449339946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112920033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951219331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1833639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77903641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022488776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809418770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96407219" sldId="2147483782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7:00.873" v="905" actId="2696"/>
        <pc:sldMasterMkLst>
          <pc:docMk/>
          <pc:sldMasterMk cId="3943028985" sldId="2147483771"/>
        </pc:sldMasterMkLst>
        <pc:sldLayoutChg chg="new del replId">
          <pc:chgData name="FOLTZ Melissa * DAS" userId="022ed825-2acb-41bd-b0f8-34ce2a7b14bf" providerId="ADAL" clId="{A0D47074-61B1-44BD-8A25-442FB4B49DCB}" dt="2024-02-07T18:57:00.853" v="894" actId="2696"/>
          <pc:sldLayoutMkLst>
            <pc:docMk/>
            <pc:sldMasterMk cId="3943028985" sldId="2147483771"/>
            <pc:sldLayoutMk cId="3091030820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5" v="895" actId="2696"/>
          <pc:sldLayoutMkLst>
            <pc:docMk/>
            <pc:sldMasterMk cId="3943028985" sldId="2147483771"/>
            <pc:sldLayoutMk cId="1107910872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7" v="896" actId="2696"/>
          <pc:sldLayoutMkLst>
            <pc:docMk/>
            <pc:sldMasterMk cId="3943028985" sldId="2147483771"/>
            <pc:sldLayoutMk cId="65794650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9" v="897" actId="2696"/>
          <pc:sldLayoutMkLst>
            <pc:docMk/>
            <pc:sldMasterMk cId="3943028985" sldId="2147483771"/>
            <pc:sldLayoutMk cId="4000893637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0" v="898" actId="2696"/>
          <pc:sldLayoutMkLst>
            <pc:docMk/>
            <pc:sldMasterMk cId="3943028985" sldId="2147483771"/>
            <pc:sldLayoutMk cId="4252050952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2" v="899" actId="2696"/>
          <pc:sldLayoutMkLst>
            <pc:docMk/>
            <pc:sldMasterMk cId="3943028985" sldId="2147483771"/>
            <pc:sldLayoutMk cId="2836799563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5" v="900" actId="2696"/>
          <pc:sldLayoutMkLst>
            <pc:docMk/>
            <pc:sldMasterMk cId="3943028985" sldId="2147483771"/>
            <pc:sldLayoutMk cId="2351164018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6" v="901" actId="2696"/>
          <pc:sldLayoutMkLst>
            <pc:docMk/>
            <pc:sldMasterMk cId="3943028985" sldId="2147483771"/>
            <pc:sldLayoutMk cId="2912416130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8" v="902" actId="2696"/>
          <pc:sldLayoutMkLst>
            <pc:docMk/>
            <pc:sldMasterMk cId="3943028985" sldId="2147483771"/>
            <pc:sldLayoutMk cId="3795809039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0" v="903" actId="2696"/>
          <pc:sldLayoutMkLst>
            <pc:docMk/>
            <pc:sldMasterMk cId="3943028985" sldId="2147483771"/>
            <pc:sldLayoutMk cId="4056233723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1" v="904" actId="2696"/>
          <pc:sldLayoutMkLst>
            <pc:docMk/>
            <pc:sldMasterMk cId="3943028985" sldId="2147483771"/>
            <pc:sldLayoutMk cId="1042694019" sldId="2147483782"/>
          </pc:sldLayoutMkLst>
        </pc:sldLayoutChg>
      </pc:sldMasterChg>
      <pc:sldMasterChg chg="addSp delSp modSp new mod addSldLayout delSldLayout modSldLayout">
        <pc:chgData name="FOLTZ Melissa * DAS" userId="022ed825-2acb-41bd-b0f8-34ce2a7b14bf" providerId="ADAL" clId="{A0D47074-61B1-44BD-8A25-442FB4B49DCB}" dt="2024-02-07T19:58:23.191" v="1822" actId="20577"/>
        <pc:sldMasterMkLst>
          <pc:docMk/>
          <pc:sldMasterMk cId="334865538" sldId="2147483773"/>
        </pc:sldMasterMkLst>
        <pc:spChg chg="mod">
          <ac:chgData name="FOLTZ Melissa * DAS" userId="022ed825-2acb-41bd-b0f8-34ce2a7b14bf" providerId="ADAL" clId="{A0D47074-61B1-44BD-8A25-442FB4B49DCB}" dt="2024-02-07T19:23:54.007" v="1170" actId="207"/>
          <ac:spMkLst>
            <pc:docMk/>
            <pc:sldMasterMk cId="334865538" sldId="2147483773"/>
            <ac:spMk id="2" creationId="{0C0E3B90-D12A-F6A8-46C5-88E0B78C12EC}"/>
          </ac:spMkLst>
        </pc:spChg>
        <pc:spChg chg="mod">
          <ac:chgData name="FOLTZ Melissa * DAS" userId="022ed825-2acb-41bd-b0f8-34ce2a7b14bf" providerId="ADAL" clId="{A0D47074-61B1-44BD-8A25-442FB4B49DCB}" dt="2024-02-07T19:10:50.439" v="1004" actId="12"/>
          <ac:spMkLst>
            <pc:docMk/>
            <pc:sldMasterMk cId="334865538" sldId="2147483773"/>
            <ac:spMk id="3" creationId="{DD13944B-B2C7-B768-6084-D7381FDDFD5B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4" creationId="{07ECE7EC-5872-D024-4C7F-A7D44EEAB429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5" creationId="{693CE2E1-143C-E3B9-EFB3-9076DE53B19E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6" creationId="{61A4C979-9904-B852-BCAE-F5EF7822C1FE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7" creationId="{8691F4B4-7930-0878-F905-AE65BF436E21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8" creationId="{01546FB4-1E4F-BC20-298D-69FA47BDDFD2}"/>
          </ac:spMkLst>
        </pc:spChg>
        <pc:spChg chg="add mod ord">
          <ac:chgData name="FOLTZ Melissa * DAS" userId="022ed825-2acb-41bd-b0f8-34ce2a7b14bf" providerId="ADAL" clId="{A0D47074-61B1-44BD-8A25-442FB4B49DCB}" dt="2024-02-07T19:54:08.813" v="1653" actId="14100"/>
          <ac:spMkLst>
            <pc:docMk/>
            <pc:sldMasterMk cId="334865538" sldId="2147483773"/>
            <ac:spMk id="9" creationId="{C903E83A-E1DF-D969-7F15-13A19BFAC5A8}"/>
          </ac:spMkLst>
        </pc:spChg>
        <pc:spChg chg="add mod">
          <ac:chgData name="FOLTZ Melissa * DAS" userId="022ed825-2acb-41bd-b0f8-34ce2a7b14bf" providerId="ADAL" clId="{A0D47074-61B1-44BD-8A25-442FB4B49DCB}" dt="2024-02-07T19:23:58.545" v="1171" actId="207"/>
          <ac:spMkLst>
            <pc:docMk/>
            <pc:sldMasterMk cId="334865538" sldId="2147483773"/>
            <ac:spMk id="10" creationId="{E77EBA6D-D53C-B22C-9F0C-978820855D48}"/>
          </ac:spMkLst>
        </pc:spChg>
        <pc:spChg chg="add mod ord">
          <ac:chgData name="FOLTZ Melissa * DAS" userId="022ed825-2acb-41bd-b0f8-34ce2a7b14bf" providerId="ADAL" clId="{A0D47074-61B1-44BD-8A25-442FB4B49DCB}" dt="2024-02-07T19:54:52.716" v="1663" actId="14100"/>
          <ac:spMkLst>
            <pc:docMk/>
            <pc:sldMasterMk cId="334865538" sldId="2147483773"/>
            <ac:spMk id="11" creationId="{A2EE952F-E13E-4292-8F30-F0FF59997FFB}"/>
          </ac:spMkLst>
        </pc:spChg>
        <pc:spChg chg="add del mod">
          <ac:chgData name="FOLTZ Melissa * DAS" userId="022ed825-2acb-41bd-b0f8-34ce2a7b14bf" providerId="ADAL" clId="{A0D47074-61B1-44BD-8A25-442FB4B49DCB}" dt="2024-02-07T19:16:08.481" v="1039" actId="21"/>
          <ac:spMkLst>
            <pc:docMk/>
            <pc:sldMasterMk cId="334865538" sldId="2147483773"/>
            <ac:spMk id="13" creationId="{2894C3F0-B71C-0056-0FDA-34EC773A84C0}"/>
          </ac:spMkLst>
        </pc:spChg>
        <pc:spChg chg="add del mod">
          <ac:chgData name="FOLTZ Melissa * DAS" userId="022ed825-2acb-41bd-b0f8-34ce2a7b14bf" providerId="ADAL" clId="{A0D47074-61B1-44BD-8A25-442FB4B49DCB}" dt="2024-02-07T19:06:27.741" v="992" actId="478"/>
          <ac:spMkLst>
            <pc:docMk/>
            <pc:sldMasterMk cId="334865538" sldId="2147483773"/>
            <ac:spMk id="14" creationId="{3C74A176-7326-4505-6AD4-A4E665D8FBD7}"/>
          </ac:spMkLst>
        </pc:spChg>
        <pc:picChg chg="add del mod">
          <ac:chgData name="FOLTZ Melissa * DAS" userId="022ed825-2acb-41bd-b0f8-34ce2a7b14bf" providerId="ADAL" clId="{A0D47074-61B1-44BD-8A25-442FB4B49DCB}" dt="2024-02-07T19:16:08.481" v="1039" actId="21"/>
          <ac:picMkLst>
            <pc:docMk/>
            <pc:sldMasterMk cId="334865538" sldId="2147483773"/>
            <ac:picMk id="12" creationId="{F3CBEF83-AB5B-EA22-8491-0262E348A4FA}"/>
          </ac:picMkLst>
        </pc:picChg>
        <pc:cxnChg chg="add del mod">
          <ac:chgData name="FOLTZ Melissa * DAS" userId="022ed825-2acb-41bd-b0f8-34ce2a7b14bf" providerId="ADAL" clId="{A0D47074-61B1-44BD-8A25-442FB4B49DCB}" dt="2024-02-07T19:55:07.713" v="1665" actId="478"/>
          <ac:cxnSpMkLst>
            <pc:docMk/>
            <pc:sldMasterMk cId="334865538" sldId="2147483773"/>
            <ac:cxnSpMk id="16" creationId="{EB944598-69F2-D572-C2A3-441348AEFC75}"/>
          </ac:cxnSpMkLst>
        </pc:cxnChg>
        <pc:sldLayoutChg chg="del">
          <pc:chgData name="FOLTZ Melissa * DAS" userId="022ed825-2acb-41bd-b0f8-34ce2a7b14bf" providerId="ADAL" clId="{A0D47074-61B1-44BD-8A25-442FB4B49DCB}" dt="2024-02-07T19:36:33.063" v="1463" actId="2696"/>
          <pc:sldLayoutMkLst>
            <pc:docMk/>
            <pc:sldMasterMk cId="334865538" sldId="2147483773"/>
            <pc:sldLayoutMk cId="3517877573" sldId="2147483745"/>
          </pc:sldLayoutMkLst>
        </pc:sldLayoutChg>
        <pc:sldLayoutChg chg="delSp mod">
          <pc:chgData name="FOLTZ Melissa * DAS" userId="022ed825-2acb-41bd-b0f8-34ce2a7b14bf" providerId="ADAL" clId="{A0D47074-61B1-44BD-8A25-442FB4B49DCB}" dt="2024-02-07T19:37:09.836" v="1469" actId="478"/>
          <pc:sldLayoutMkLst>
            <pc:docMk/>
            <pc:sldMasterMk cId="334865538" sldId="2147483773"/>
            <pc:sldLayoutMk cId="997183326" sldId="2147483771"/>
          </pc:sldLayoutMkLst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9.836" v="1469" actId="478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12.561" v="1470" actId="478"/>
          <pc:sldLayoutMkLst>
            <pc:docMk/>
            <pc:sldMasterMk cId="334865538" sldId="2147483773"/>
            <pc:sldLayoutMk cId="3668383000" sldId="2147483772"/>
          </pc:sldLayoutMkLst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12.561" v="1470" actId="478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18:19.186" v="1061" actId="207"/>
          <pc:sldLayoutMkLst>
            <pc:docMk/>
            <pc:sldMasterMk cId="334865538" sldId="2147483773"/>
            <pc:sldLayoutMk cId="2666517659" sldId="2147483774"/>
          </pc:sldLayoutMkLst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2" creationId="{2DF0A965-5AFF-C4AE-CC8C-72849B253764}"/>
            </ac:spMkLst>
          </pc:spChg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3" creationId="{D537A7CC-B4D9-B504-88F2-493CBDF77E0D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4" creationId="{8FA9E6EB-108A-B9E3-E719-FB9941E88D1A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5" creationId="{A3D919B9-F662-BD4D-0B6B-70703071C12B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6" creationId="{EC8EAE20-2F5F-6BA0-E5A4-D7CF9F232A2E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7" creationId="{9B7C4BA4-ECA5-8211-4DFE-5D1DC9693CC4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8" creationId="{200DC8E7-A683-1CEC-2B12-997FAE65F020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9" creationId="{A8BC365F-11FA-8609-2E48-2E2F2657FB33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10" creationId="{FEB11D17-4CE7-A873-9200-9D6CA6BC040E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2" creationId="{0EDFE697-D8E9-EF25-B094-E49F554C31F2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9" creationId="{7568058C-5D8A-3EED-2620-0E6835F9C5BD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5" creationId="{CC072FC4-7AA5-B337-AE32-10EAA165161C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9" creationId="{9261D69B-6F07-5E67-804D-8DD8E6FDE24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5" creationId="{4A8B8487-6ADC-23A1-83C9-28131E341FD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6" creationId="{BDF5D125-F1C0-8B04-BA41-C0F1B237CDA4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7" creationId="{FD158296-09A1-32F1-56A4-1D6320A6B5F5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8" creationId="{33617613-B12B-4858-F526-CB259597E6C1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9" creationId="{E2EB86BB-ACD4-A59F-6E36-33BD190095C8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0" creationId="{4EBAF252-2E76-82F6-5AEC-821F1F8B9B67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1" creationId="{C28F42FF-936F-1CF0-D251-9E1401ACF55E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2" creationId="{BFD4E00E-A48B-25F3-7CD4-85ABA6EB642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44" creationId="{D8EEFCDD-6DEB-0946-54A9-EC12C45029F8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1" creationId="{AD256CD3-7BAB-9054-F378-1798ACC0BFF0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7" creationId="{AE9B10E0-E929-A8C7-55B0-DF73593AABF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61" creationId="{737FEAF4-1EEE-D526-9362-B5C93F6DA972}"/>
            </ac:spMkLst>
          </pc:spChg>
          <pc:spChg chg="add mod">
            <ac:chgData name="FOLTZ Melissa * DAS" userId="022ed825-2acb-41bd-b0f8-34ce2a7b14bf" providerId="ADAL" clId="{A0D47074-61B1-44BD-8A25-442FB4B49DCB}" dt="2024-02-07T19:18:00.048" v="1056" actId="207"/>
            <ac:spMkLst>
              <pc:docMk/>
              <pc:sldMasterMk cId="334865538" sldId="2147483773"/>
              <pc:sldLayoutMk cId="2666517659" sldId="2147483774"/>
              <ac:spMk id="67" creationId="{A81C28E5-DB91-9BCA-FE3C-A204796B2117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68" creationId="{E8497F4F-288D-06E0-1384-C3032B91A734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69" creationId="{0C361FC5-9A36-9715-7204-586616AE4161}"/>
            </ac:spMkLst>
          </pc:spChg>
          <pc:spChg chg="add mod">
            <ac:chgData name="FOLTZ Melissa * DAS" userId="022ed825-2acb-41bd-b0f8-34ce2a7b14bf" providerId="ADAL" clId="{A0D47074-61B1-44BD-8A25-442FB4B49DCB}" dt="2024-02-07T19:18:14.673" v="1059" actId="207"/>
            <ac:spMkLst>
              <pc:docMk/>
              <pc:sldMasterMk cId="334865538" sldId="2147483773"/>
              <pc:sldLayoutMk cId="2666517659" sldId="2147483774"/>
              <ac:spMk id="70" creationId="{D5966087-76C8-8BB2-28ED-AE5325BA26F5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1" creationId="{871C71C6-C0AB-A085-7337-E0B5F327BF5F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2" creationId="{EE9FDD22-6234-126F-5773-7DD9096383E9}"/>
            </ac:spMkLst>
          </pc:spChg>
          <pc:spChg chg="add mod">
            <ac:chgData name="FOLTZ Melissa * DAS" userId="022ed825-2acb-41bd-b0f8-34ce2a7b14bf" providerId="ADAL" clId="{A0D47074-61B1-44BD-8A25-442FB4B49DCB}" dt="2024-02-07T19:18:19.186" v="1061" actId="207"/>
            <ac:spMkLst>
              <pc:docMk/>
              <pc:sldMasterMk cId="334865538" sldId="2147483773"/>
              <pc:sldLayoutMk cId="2666517659" sldId="2147483774"/>
              <ac:spMk id="73" creationId="{917BBF7F-5D51-5333-3B4D-24F02C3496AE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74" creationId="{E1E5B7E3-ADE1-E0D4-AD6F-619C386EDFE1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5" creationId="{B8525DBA-C3D4-DFE0-396C-F766EAF62A80}"/>
            </ac:spMkLst>
          </pc:s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1" creationId="{55CE7792-32A6-3E84-7484-AD6062E55A5D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8" creationId="{A557AB6A-5642-039A-6311-DFFFEC621E6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4" creationId="{4CDAC08E-364C-FEC1-86FF-3B47EE0FECC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8" creationId="{55165977-6E44-4DDD-FD6E-F9CCC23316D6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43" creationId="{05632A42-0B67-F099-898E-A121F32184F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0" creationId="{5B178703-BBA1-801F-1F0A-A0FD176F6FD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6" creationId="{C20B1AE8-FF80-A191-6E45-DA7304E2E7B9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60" creationId="{27C092AE-25B1-CFC2-3D71-9B5040036E3C}"/>
            </ac:grpSpMkLst>
          </pc:grp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3" creationId="{120B8E83-869A-DF40-C16E-B5E8EBD92C10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4" creationId="{467A28B9-91F0-13E8-E94B-2D2AA4E4CFB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5" creationId="{BE2F49CA-F321-9BEA-AF48-53B8E1EA0097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6" creationId="{695BC90B-4427-E29B-B25A-B59E7E51DCB2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7" creationId="{6A51B3F0-5986-06A1-7B54-721AE30343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0" creationId="{92677B4F-E8BF-9F98-D5CD-BEF046BE1A5B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1" creationId="{F542D42D-A6DB-B3EB-5026-DB6591CBF41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2" creationId="{A1D777A2-617D-A1BF-7490-F24A3E7ABBB6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3" creationId="{AC336CB5-A5F9-82DE-E560-7E6A69545D2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6" creationId="{36F0E32B-D0AC-F46E-318A-1F0A527EC6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7" creationId="{6D1A8339-0E76-0DF0-F8E2-0056C5323F3C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0" creationId="{E177EB45-B2B9-B780-0369-81861C733739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1" creationId="{33D483BA-DF94-50BE-2A6E-54EA553C789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2" creationId="{DB2E75C1-632A-9B72-0845-5C89A127580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3" creationId="{A617D45A-B1A9-29A5-C666-4A26430F36E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4" creationId="{6D0BA5E6-E4B6-02E9-BC48-8AE352DBED3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5" creationId="{A41A9FA6-B5AA-A737-2471-2BB48037C384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6" creationId="{2BEAF647-BA25-5375-BA18-AD686DD998B9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7" creationId="{0967DBE7-7BBD-8470-231C-C180F58BF557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8" creationId="{DEA41501-CAC2-640D-2EB9-D5831B267D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9" creationId="{17A01B63-B7A7-927D-74FA-FD7CD1CC73D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2" creationId="{B7267F13-697F-2A02-2B81-2F87CE4269F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3" creationId="{37B160B9-EF70-A3AD-416F-381CE79A3F9C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4" creationId="{836773E7-4233-E8B2-3553-D549E2458C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5" creationId="{A76DEB6B-914F-BCA6-AE4A-6E49982670AD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8" creationId="{2CD1FC51-D0D3-46D0-2414-99B26A255E9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9" creationId="{0C9AAE0C-7A65-C32F-5D97-E7D9E2D5AAA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2" creationId="{6522A3EC-35D3-D991-6252-A4C29A675CD5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3" creationId="{84BF43FF-8F1C-23B5-AEB2-95C08F613B1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4" creationId="{1D3A5F99-EB16-73EB-FE4E-3605E350351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5" creationId="{4545399A-5064-D057-64D4-0F9BA497C70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6" creationId="{37577221-6471-825A-45C2-B627F3530672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6" creationId="{1CF7920B-63C9-3075-22CB-297B78BC7F1A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7" creationId="{59E13F98-5C38-D939-78EC-43743C6C717C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8" creationId="{E91A4750-DE44-3A61-AF36-ED1DADC87371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9" creationId="{A4850ADC-18B7-61E4-BE19-94BFF7CF20B3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22:37.473" v="1131" actId="478"/>
          <pc:sldLayoutMkLst>
            <pc:docMk/>
            <pc:sldMasterMk cId="334865538" sldId="2147483773"/>
            <pc:sldLayoutMk cId="526702871" sldId="2147483775"/>
          </pc:sldLayoutMkLst>
          <pc:spChg chg="mod">
            <ac:chgData name="FOLTZ Melissa * DAS" userId="022ed825-2acb-41bd-b0f8-34ce2a7b14bf" providerId="ADAL" clId="{A0D47074-61B1-44BD-8A25-442FB4B49DCB}" dt="2024-02-07T19:16:20.075" v="1042" actId="14100"/>
            <ac:spMkLst>
              <pc:docMk/>
              <pc:sldMasterMk cId="334865538" sldId="2147483773"/>
              <pc:sldLayoutMk cId="526702871" sldId="2147483775"/>
              <ac:spMk id="3" creationId="{205537CF-1806-A3D2-0D3B-9545A0191BCC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4" creationId="{E90699FA-FA9D-82E8-D670-5A3C92E26F99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5" creationId="{85DA7874-A937-E36D-9484-9F62AF097755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6" creationId="{BC4CC89E-B402-DC70-B675-1958B79DAC32}"/>
            </ac:spMkLst>
          </pc:spChg>
          <pc:spChg chg="add mod">
            <ac:chgData name="FOLTZ Melissa * DAS" userId="022ed825-2acb-41bd-b0f8-34ce2a7b14bf" providerId="ADAL" clId="{A0D47074-61B1-44BD-8A25-442FB4B49DCB}" dt="2024-02-07T19:19:35.623" v="1097" actId="20577"/>
            <ac:spMkLst>
              <pc:docMk/>
              <pc:sldMasterMk cId="334865538" sldId="2147483773"/>
              <pc:sldLayoutMk cId="526702871" sldId="2147483775"/>
              <ac:spMk id="8" creationId="{9C1BA252-3CBD-2A88-F446-FC0E37F47F2A}"/>
            </ac:spMkLst>
          </pc:spChg>
          <pc:picChg chg="add mod">
            <ac:chgData name="FOLTZ Melissa * DAS" userId="022ed825-2acb-41bd-b0f8-34ce2a7b14bf" providerId="ADAL" clId="{A0D47074-61B1-44BD-8A25-442FB4B49DCB}" dt="2024-02-07T19:16:11.310" v="1040"/>
            <ac:picMkLst>
              <pc:docMk/>
              <pc:sldMasterMk cId="334865538" sldId="2147483773"/>
              <pc:sldLayoutMk cId="526702871" sldId="2147483775"/>
              <ac:picMk id="7" creationId="{EB07A4AD-93BD-513D-758B-AE39B889B070}"/>
            </ac:picMkLst>
          </pc:picChg>
          <pc:picChg chg="add del mod">
            <ac:chgData name="FOLTZ Melissa * DAS" userId="022ed825-2acb-41bd-b0f8-34ce2a7b14bf" providerId="ADAL" clId="{A0D47074-61B1-44BD-8A25-442FB4B49DCB}" dt="2024-02-07T19:21:49.490" v="1115" actId="21"/>
            <ac:picMkLst>
              <pc:docMk/>
              <pc:sldMasterMk cId="334865538" sldId="2147483773"/>
              <pc:sldLayoutMk cId="526702871" sldId="2147483775"/>
              <ac:picMk id="9" creationId="{2A5403EB-127F-141B-7DF2-39A2CD2AC302}"/>
            </ac:picMkLst>
          </pc:picChg>
          <pc:picChg chg="add del mod">
            <ac:chgData name="FOLTZ Melissa * DAS" userId="022ed825-2acb-41bd-b0f8-34ce2a7b14bf" providerId="ADAL" clId="{A0D47074-61B1-44BD-8A25-442FB4B49DCB}" dt="2024-02-07T19:22:01.199" v="1120" actId="21"/>
            <ac:picMkLst>
              <pc:docMk/>
              <pc:sldMasterMk cId="334865538" sldId="2147483773"/>
              <pc:sldLayoutMk cId="526702871" sldId="2147483775"/>
              <ac:picMk id="10" creationId="{B94D28DE-58FF-E3E9-DBD9-4551C059CC04}"/>
            </ac:picMkLst>
          </pc:picChg>
          <pc:picChg chg="add del mod">
            <ac:chgData name="FOLTZ Melissa * DAS" userId="022ed825-2acb-41bd-b0f8-34ce2a7b14bf" providerId="ADAL" clId="{A0D47074-61B1-44BD-8A25-442FB4B49DCB}" dt="2024-02-07T19:22:16.843" v="1126" actId="21"/>
            <ac:picMkLst>
              <pc:docMk/>
              <pc:sldMasterMk cId="334865538" sldId="2147483773"/>
              <pc:sldLayoutMk cId="526702871" sldId="2147483775"/>
              <ac:picMk id="11" creationId="{5D84B094-9A7D-FE3F-7FD9-E1ECE7E6F04D}"/>
            </ac:picMkLst>
          </pc:picChg>
          <pc:picChg chg="add del mod">
            <ac:chgData name="FOLTZ Melissa * DAS" userId="022ed825-2acb-41bd-b0f8-34ce2a7b14bf" providerId="ADAL" clId="{A0D47074-61B1-44BD-8A25-442FB4B49DCB}" dt="2024-02-07T19:22:37.473" v="1131" actId="478"/>
            <ac:picMkLst>
              <pc:docMk/>
              <pc:sldMasterMk cId="334865538" sldId="2147483773"/>
              <pc:sldLayoutMk cId="526702871" sldId="2147483775"/>
              <ac:picMk id="12" creationId="{ADF1405A-F7E9-978E-90F6-1D9890134456}"/>
            </ac:picMkLst>
          </pc:picChg>
        </pc:sldLayoutChg>
        <pc:sldLayoutChg chg="delSp new mod replId">
          <pc:chgData name="FOLTZ Melissa * DAS" userId="022ed825-2acb-41bd-b0f8-34ce2a7b14bf" providerId="ADAL" clId="{A0D47074-61B1-44BD-8A25-442FB4B49DCB}" dt="2024-02-07T19:12:41.042" v="1008" actId="478"/>
          <pc:sldLayoutMkLst>
            <pc:docMk/>
            <pc:sldMasterMk cId="334865538" sldId="2147483773"/>
            <pc:sldLayoutMk cId="368048531" sldId="2147483776"/>
          </pc:sldLayoutMkLst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4" creationId="{7210F32A-6A03-AC52-C00A-FEFC25A9DE23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5" creationId="{806455A4-3E6F-7DD6-3EE2-EA986FAA37F2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6" creationId="{EEC3C596-F908-C44B-8C69-58AB4EC55CA1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3:29.909" v="1018" actId="2696"/>
          <pc:sldLayoutMkLst>
            <pc:docMk/>
            <pc:sldMasterMk cId="334865538" sldId="2147483773"/>
            <pc:sldLayoutMk cId="2691868103" sldId="2147483777"/>
          </pc:sldLayoutMkLst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5" creationId="{D633E106-C10D-E977-4D6A-799F7561D571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6" creationId="{7B74326E-FCEA-63C2-4DE8-624063A2029D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7" creationId="{989600DB-FBDE-AD3E-1113-69A048350AD6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6:27.829" v="1043" actId="2696"/>
          <pc:sldLayoutMkLst>
            <pc:docMk/>
            <pc:sldMasterMk cId="334865538" sldId="2147483773"/>
            <pc:sldLayoutMk cId="3074905068" sldId="2147483778"/>
          </pc:sldLayoutMkLst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7" creationId="{3885F6C9-0C72-F91F-7FAD-B98794ABBFDC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8" creationId="{CECEFBF0-3FA3-2CB7-85C2-7DACD125C093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9" creationId="{FA2FB31D-FABE-F739-4ACD-1D2492561AAF}"/>
            </ac:spMkLst>
          </pc:spChg>
        </pc:sldLayoutChg>
        <pc:sldLayoutChg chg="addSp delSp modSp new mod">
          <pc:chgData name="FOLTZ Melissa * DAS" userId="022ed825-2acb-41bd-b0f8-34ce2a7b14bf" providerId="ADAL" clId="{A0D47074-61B1-44BD-8A25-442FB4B49DCB}" dt="2024-02-07T19:58:23.191" v="1822" actId="20577"/>
          <pc:sldLayoutMkLst>
            <pc:docMk/>
            <pc:sldMasterMk cId="334865538" sldId="2147483773"/>
            <pc:sldLayoutMk cId="2136121126" sldId="2147483779"/>
          </pc:sldLayoutMkLst>
          <pc:spChg chg="del">
            <ac:chgData name="FOLTZ Melissa * DAS" userId="022ed825-2acb-41bd-b0f8-34ce2a7b14bf" providerId="ADAL" clId="{A0D47074-61B1-44BD-8A25-442FB4B49DCB}" dt="2024-02-07T19:14:03.402" v="1020" actId="478"/>
            <ac:spMkLst>
              <pc:docMk/>
              <pc:sldMasterMk cId="334865538" sldId="2147483773"/>
              <pc:sldLayoutMk cId="2136121126" sldId="2147483779"/>
              <ac:spMk id="2" creationId="{484E3701-3B77-263D-5566-9552E1901EA0}"/>
            </ac:spMkLst>
          </pc:spChg>
          <pc:spChg chg="add mod">
            <ac:chgData name="FOLTZ Melissa * DAS" userId="022ed825-2acb-41bd-b0f8-34ce2a7b14bf" providerId="ADAL" clId="{A0D47074-61B1-44BD-8A25-442FB4B49DCB}" dt="2024-02-07T19:57:11.034" v="1797" actId="1076"/>
            <ac:spMkLst>
              <pc:docMk/>
              <pc:sldMasterMk cId="334865538" sldId="2147483773"/>
              <pc:sldLayoutMk cId="2136121126" sldId="2147483779"/>
              <ac:spMk id="3" creationId="{05A9A95B-4349-92CD-DB41-1AA129BAA221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5" creationId="{9E896EFC-5726-A9B9-58FE-A826FB1275AD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14" creationId="{971283F6-F6FC-E0F2-AD33-D4CE464476DF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20" creationId="{4AAAD06B-A04B-BF19-1AA8-BAF15817BB16}"/>
            </ac:spMkLst>
          </pc:spChg>
          <pc:spChg chg="add del mod">
            <ac:chgData name="FOLTZ Melissa * DAS" userId="022ed825-2acb-41bd-b0f8-34ce2a7b14bf" providerId="ADAL" clId="{A0D47074-61B1-44BD-8A25-442FB4B49DCB}" dt="2024-02-07T19:15:45.869" v="1038" actId="14861"/>
            <ac:spMkLst>
              <pc:docMk/>
              <pc:sldMasterMk cId="334865538" sldId="2147483773"/>
              <pc:sldLayoutMk cId="2136121126" sldId="2147483779"/>
              <ac:spMk id="26" creationId="{AB376264-C38B-01CE-83AC-8E871840E33F}"/>
            </ac:spMkLst>
          </pc:spChg>
          <pc:spChg chg="add mod">
            <ac:chgData name="FOLTZ Melissa * DAS" userId="022ed825-2acb-41bd-b0f8-34ce2a7b14bf" providerId="ADAL" clId="{A0D47074-61B1-44BD-8A25-442FB4B49DCB}" dt="2024-02-07T19:52:18.189" v="1645" actId="14100"/>
            <ac:spMkLst>
              <pc:docMk/>
              <pc:sldMasterMk cId="334865538" sldId="2147483773"/>
              <pc:sldLayoutMk cId="2136121126" sldId="2147483779"/>
              <ac:spMk id="27" creationId="{50193A80-48A4-0F7D-3702-893F20705928}"/>
            </ac:spMkLst>
          </pc:spChg>
          <pc:spChg chg="add del mod">
            <ac:chgData name="FOLTZ Melissa * DAS" userId="022ed825-2acb-41bd-b0f8-34ce2a7b14bf" providerId="ADAL" clId="{A0D47074-61B1-44BD-8A25-442FB4B49DCB}" dt="2024-02-07T19:15:28.777" v="1032" actId="478"/>
            <ac:spMkLst>
              <pc:docMk/>
              <pc:sldMasterMk cId="334865538" sldId="2147483773"/>
              <pc:sldLayoutMk cId="2136121126" sldId="2147483779"/>
              <ac:spMk id="28" creationId="{4BAB6CF3-EF0E-066A-B8D6-E891A4C6B88D}"/>
            </ac:spMkLst>
          </pc:spChg>
          <pc:spChg chg="add mod">
            <ac:chgData name="FOLTZ Melissa * DAS" userId="022ed825-2acb-41bd-b0f8-34ce2a7b14bf" providerId="ADAL" clId="{A0D47074-61B1-44BD-8A25-442FB4B49DCB}" dt="2024-02-07T19:52:13.578" v="1644" actId="14100"/>
            <ac:spMkLst>
              <pc:docMk/>
              <pc:sldMasterMk cId="334865538" sldId="2147483773"/>
              <pc:sldLayoutMk cId="2136121126" sldId="2147483779"/>
              <ac:spMk id="29" creationId="{76990062-0B80-62C1-FDB3-E7A93A986072}"/>
            </ac:spMkLst>
          </pc:spChg>
          <pc:spChg chg="add mod">
            <ac:chgData name="FOLTZ Melissa * DAS" userId="022ed825-2acb-41bd-b0f8-34ce2a7b14bf" providerId="ADAL" clId="{A0D47074-61B1-44BD-8A25-442FB4B49DCB}" dt="2024-02-07T19:15:21.322" v="1029" actId="207"/>
            <ac:spMkLst>
              <pc:docMk/>
              <pc:sldMasterMk cId="334865538" sldId="2147483773"/>
              <pc:sldLayoutMk cId="2136121126" sldId="2147483779"/>
              <ac:spMk id="30" creationId="{C3196D17-8E35-E645-BDB6-18E9033099D6}"/>
            </ac:spMkLst>
          </pc:spChg>
          <pc:spChg chg="add mod">
            <ac:chgData name="FOLTZ Melissa * DAS" userId="022ed825-2acb-41bd-b0f8-34ce2a7b14bf" providerId="ADAL" clId="{A0D47074-61B1-44BD-8A25-442FB4B49DCB}" dt="2024-02-07T19:52:07.248" v="1643" actId="207"/>
            <ac:spMkLst>
              <pc:docMk/>
              <pc:sldMasterMk cId="334865538" sldId="2147483773"/>
              <pc:sldLayoutMk cId="2136121126" sldId="2147483779"/>
              <ac:spMk id="31" creationId="{3C97B1C6-8345-AAB1-9496-C871E15502A5}"/>
            </ac:spMkLst>
          </pc:spChg>
          <pc:spChg chg="add mod">
            <ac:chgData name="FOLTZ Melissa * DAS" userId="022ed825-2acb-41bd-b0f8-34ce2a7b14bf" providerId="ADAL" clId="{A0D47074-61B1-44BD-8A25-442FB4B49DCB}" dt="2024-02-07T19:52:02.824" v="1642" actId="207"/>
            <ac:spMkLst>
              <pc:docMk/>
              <pc:sldMasterMk cId="334865538" sldId="2147483773"/>
              <pc:sldLayoutMk cId="2136121126" sldId="2147483779"/>
              <ac:spMk id="32" creationId="{937A56E3-1106-6105-2846-D4426015959C}"/>
            </ac:spMkLst>
          </pc:spChg>
          <pc:spChg chg="add mod">
            <ac:chgData name="FOLTZ Melissa * DAS" userId="022ed825-2acb-41bd-b0f8-34ce2a7b14bf" providerId="ADAL" clId="{A0D47074-61B1-44BD-8A25-442FB4B49DCB}" dt="2024-02-07T19:58:23.191" v="1822" actId="20577"/>
            <ac:spMkLst>
              <pc:docMk/>
              <pc:sldMasterMk cId="334865538" sldId="2147483773"/>
              <pc:sldLayoutMk cId="2136121126" sldId="2147483779"/>
              <ac:spMk id="33" creationId="{F21E61C9-B88F-ADCA-8409-F6A973FEE51B}"/>
            </ac:spMkLst>
          </pc:s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4" creationId="{6DA8024E-8E80-4418-5239-00C73116C10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3" creationId="{E7693981-9399-7363-662E-D4DC220DC5E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9" creationId="{4F071B2A-C44D-70CB-62E7-9B171829FCFF}"/>
            </ac:grpSpMkLst>
          </pc:grp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6" creationId="{030E57BC-4A75-F737-6C6B-4DE06655A9E3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7" creationId="{E168FCE7-4174-AB0D-E821-F43A0502342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8" creationId="{800B19A7-A08E-2A1F-EDB5-B69B035F4491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9" creationId="{C9B487B0-734A-CB62-8888-B22446BFBC0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0" creationId="{F33199D3-3972-48A9-C453-DEAD2A39F9C9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1" creationId="{5947FAE6-6C52-AABF-CE23-35A1CA7366C0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2" creationId="{13BAF25F-B376-3463-D213-83AA5E2F521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5" creationId="{60B658F2-B873-A3E6-8F7C-1F24382F8F9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6" creationId="{91378613-4A0D-7870-5F6C-E3E5FEB8B62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7" creationId="{8F776602-560C-FF38-2726-32EABFCF92D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8" creationId="{E9D92A23-99D5-3E21-893E-E3BDFA35528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1" creationId="{212783D4-5FCD-2653-6DAC-6E81B374308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2" creationId="{5772BFB1-47AD-831D-1FE1-DE7ADF83AAF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3" creationId="{CB39BE9E-9C57-B71C-E70C-37C790778AC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4" creationId="{A77B97B9-FEE6-4E32-BA05-C3384FF0DE5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5" creationId="{CD64AD3B-959D-33CB-DF87-BE07CCDF81E3}"/>
            </ac:picMkLst>
          </pc:picChg>
        </pc:sldLayoutChg>
        <pc:sldLayoutChg chg="delSp new del mod replId">
          <pc:chgData name="FOLTZ Melissa * DAS" userId="022ed825-2acb-41bd-b0f8-34ce2a7b14bf" providerId="ADAL" clId="{A0D47074-61B1-44BD-8A25-442FB4B49DCB}" dt="2024-02-07T19:13:25.333" v="1017" actId="2696"/>
          <pc:sldLayoutMkLst>
            <pc:docMk/>
            <pc:sldMasterMk cId="334865538" sldId="2147483773"/>
            <pc:sldLayoutMk cId="3436013597" sldId="2147483779"/>
          </pc:sldLayoutMkLst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3" creationId="{1659D29E-F0D9-DFAA-4BBA-D175003129FC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4" creationId="{88564244-D36A-14E8-0610-EC75DE13105A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5" creationId="{BB7909DE-98CF-F162-2AD0-6EE5312F21D9}"/>
            </ac:spMkLst>
          </pc:spChg>
        </pc:sldLayoutChg>
        <pc:sldLayoutChg chg="new del replId">
          <pc:chgData name="FOLTZ Melissa * DAS" userId="022ed825-2acb-41bd-b0f8-34ce2a7b14bf" providerId="ADAL" clId="{A0D47074-61B1-44BD-8A25-442FB4B49DCB}" dt="2024-02-07T19:13:07.234" v="1012" actId="2696"/>
          <pc:sldLayoutMkLst>
            <pc:docMk/>
            <pc:sldMasterMk cId="334865538" sldId="2147483773"/>
            <pc:sldLayoutMk cId="1967246961" sldId="2147483780"/>
          </pc:sldLayoutMkLst>
        </pc:sldLayoutChg>
        <pc:sldLayoutChg chg="modSp add mod modTransition">
          <pc:chgData name="FOLTZ Melissa * DAS" userId="022ed825-2acb-41bd-b0f8-34ce2a7b14bf" providerId="ADAL" clId="{A0D47074-61B1-44BD-8A25-442FB4B49DCB}" dt="2024-02-07T19:19:19.933" v="1068" actId="1076"/>
          <pc:sldLayoutMkLst>
            <pc:docMk/>
            <pc:sldMasterMk cId="334865538" sldId="2147483773"/>
            <pc:sldLayoutMk cId="2332306886" sldId="2147483780"/>
          </pc:sldLayoutMkLst>
          <pc:spChg chg="mod">
            <ac:chgData name="FOLTZ Melissa * DAS" userId="022ed825-2acb-41bd-b0f8-34ce2a7b14bf" providerId="ADAL" clId="{A0D47074-61B1-44BD-8A25-442FB4B49DCB}" dt="2024-02-07T19:18:32.229" v="1063" actId="207"/>
            <ac:spMkLst>
              <pc:docMk/>
              <pc:sldMasterMk cId="334865538" sldId="2147483773"/>
              <pc:sldLayoutMk cId="2332306886" sldId="2147483780"/>
              <ac:spMk id="38" creationId="{33617613-B12B-4858-F526-CB259597E6C1}"/>
            </ac:spMkLst>
          </pc:spChg>
          <pc:spChg chg="mod">
            <ac:chgData name="FOLTZ Melissa * DAS" userId="022ed825-2acb-41bd-b0f8-34ce2a7b14bf" providerId="ADAL" clId="{A0D47074-61B1-44BD-8A25-442FB4B49DCB}" dt="2024-02-07T19:19:19.933" v="1068" actId="1076"/>
            <ac:spMkLst>
              <pc:docMk/>
              <pc:sldMasterMk cId="334865538" sldId="2147483773"/>
              <pc:sldLayoutMk cId="2332306886" sldId="2147483780"/>
              <ac:spMk id="42" creationId="{BFD4E00E-A48B-25F3-7CD4-85ABA6EB6424}"/>
            </ac:spMkLst>
          </pc:spChg>
          <pc:grpChg chg="mod">
            <ac:chgData name="FOLTZ Melissa * DAS" userId="022ed825-2acb-41bd-b0f8-34ce2a7b14bf" providerId="ADAL" clId="{A0D47074-61B1-44BD-8A25-442FB4B49DCB}" dt="2024-02-07T19:19:15.122" v="1066" actId="14100"/>
            <ac:grpSpMkLst>
              <pc:docMk/>
              <pc:sldMasterMk cId="334865538" sldId="2147483773"/>
              <pc:sldLayoutMk cId="2332306886" sldId="2147483780"/>
              <ac:grpSpMk id="60" creationId="{27C092AE-25B1-CFC2-3D71-9B5040036E3C}"/>
            </ac:grpSpMkLst>
          </pc:grpChg>
        </pc:sldLayoutChg>
        <pc:sldLayoutChg chg="new del replId">
          <pc:chgData name="FOLTZ Melissa * DAS" userId="022ed825-2acb-41bd-b0f8-34ce2a7b14bf" providerId="ADAL" clId="{A0D47074-61B1-44BD-8A25-442FB4B49DCB}" dt="2024-02-07T19:13:22.443" v="1016" actId="2696"/>
          <pc:sldLayoutMkLst>
            <pc:docMk/>
            <pc:sldMasterMk cId="334865538" sldId="2147483773"/>
            <pc:sldLayoutMk cId="3430099904" sldId="2147483781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3:38.777" v="1169" actId="20577"/>
          <pc:sldLayoutMkLst>
            <pc:docMk/>
            <pc:sldMasterMk cId="334865538" sldId="2147483773"/>
            <pc:sldLayoutMk cId="4140908155" sldId="2147483781"/>
          </pc:sldLayoutMkLst>
          <pc:spChg chg="mod">
            <ac:chgData name="FOLTZ Melissa * DAS" userId="022ed825-2acb-41bd-b0f8-34ce2a7b14bf" providerId="ADAL" clId="{A0D47074-61B1-44BD-8A25-442FB4B49DCB}" dt="2024-02-07T19:23:38.777" v="1169" actId="20577"/>
            <ac:spMkLst>
              <pc:docMk/>
              <pc:sldMasterMk cId="334865538" sldId="2147483773"/>
              <pc:sldLayoutMk cId="4140908155" sldId="214748378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3:06.521" v="1135" actId="478"/>
            <ac:picMkLst>
              <pc:docMk/>
              <pc:sldMasterMk cId="334865538" sldId="2147483773"/>
              <pc:sldLayoutMk cId="4140908155" sldId="2147483781"/>
              <ac:picMk id="4" creationId="{F28BAF38-EA84-7012-74A1-85B6E5A4E1DD}"/>
            </ac:picMkLst>
          </pc:picChg>
          <pc:picChg chg="add del mod ord modCrop">
            <ac:chgData name="FOLTZ Melissa * DAS" userId="022ed825-2acb-41bd-b0f8-34ce2a7b14bf" providerId="ADAL" clId="{A0D47074-61B1-44BD-8A25-442FB4B49DCB}" dt="2024-02-07T19:23:30.452" v="1141" actId="21"/>
            <ac:picMkLst>
              <pc:docMk/>
              <pc:sldMasterMk cId="334865538" sldId="2147483773"/>
              <pc:sldLayoutMk cId="4140908155" sldId="2147483781"/>
              <ac:picMk id="5" creationId="{598406AF-DD7D-C018-FECC-90064C86BC36}"/>
            </ac:picMkLst>
          </pc:picChg>
          <pc:picChg chg="add mod">
            <ac:chgData name="FOLTZ Melissa * DAS" userId="022ed825-2acb-41bd-b0f8-34ce2a7b14bf" providerId="ADAL" clId="{A0D47074-61B1-44BD-8A25-442FB4B49DCB}" dt="2024-02-07T19:23:31.883" v="1143"/>
            <ac:picMkLst>
              <pc:docMk/>
              <pc:sldMasterMk cId="334865538" sldId="2147483773"/>
              <pc:sldLayoutMk cId="4140908155" sldId="2147483781"/>
              <ac:picMk id="6" creationId="{E74DB444-62E2-AD61-5ABB-BA36F563552D}"/>
            </ac:picMkLst>
          </pc:picChg>
          <pc:picChg chg="del">
            <ac:chgData name="FOLTZ Melissa * DAS" userId="022ed825-2acb-41bd-b0f8-34ce2a7b14bf" providerId="ADAL" clId="{A0D47074-61B1-44BD-8A25-442FB4B49DCB}" dt="2024-02-07T19:23:31.480" v="1142" actId="478"/>
            <ac:picMkLst>
              <pc:docMk/>
              <pc:sldMasterMk cId="334865538" sldId="2147483773"/>
              <pc:sldLayoutMk cId="4140908155" sldId="214748378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50.892" v="1307" actId="6014"/>
          <pc:sldLayoutMkLst>
            <pc:docMk/>
            <pc:sldMasterMk cId="334865538" sldId="2147483773"/>
            <pc:sldLayoutMk cId="529117019" sldId="2147483782"/>
          </pc:sldLayoutMkLst>
          <pc:spChg chg="mod">
            <ac:chgData name="FOLTZ Melissa * DAS" userId="022ed825-2acb-41bd-b0f8-34ce2a7b14bf" providerId="ADAL" clId="{A0D47074-61B1-44BD-8A25-442FB4B49DCB}" dt="2024-02-07T19:24:59.582" v="1193" actId="20577"/>
            <ac:spMkLst>
              <pc:docMk/>
              <pc:sldMasterMk cId="334865538" sldId="2147483773"/>
              <pc:sldLayoutMk cId="529117019" sldId="2147483782"/>
              <ac:spMk id="8" creationId="{9C1BA252-3CBD-2A88-F446-FC0E37F47F2A}"/>
            </ac:spMkLst>
          </pc:spChg>
          <pc:picChg chg="add del mod modCrop">
            <ac:chgData name="FOLTZ Melissa * DAS" userId="022ed825-2acb-41bd-b0f8-34ce2a7b14bf" providerId="ADAL" clId="{A0D47074-61B1-44BD-8A25-442FB4B49DCB}" dt="2024-02-07T19:24:50.971" v="1179" actId="21"/>
            <ac:picMkLst>
              <pc:docMk/>
              <pc:sldMasterMk cId="334865538" sldId="2147483773"/>
              <pc:sldLayoutMk cId="529117019" sldId="2147483782"/>
              <ac:picMk id="4" creationId="{5E2E9A93-0787-AEB0-5248-FB163F62E6E8}"/>
            </ac:picMkLst>
          </pc:picChg>
          <pc:picChg chg="add mod">
            <ac:chgData name="FOLTZ Melissa * DAS" userId="022ed825-2acb-41bd-b0f8-34ce2a7b14bf" providerId="ADAL" clId="{A0D47074-61B1-44BD-8A25-442FB4B49DCB}" dt="2024-02-07T19:24:54.865" v="1182" actId="1076"/>
            <ac:picMkLst>
              <pc:docMk/>
              <pc:sldMasterMk cId="334865538" sldId="2147483773"/>
              <pc:sldLayoutMk cId="529117019" sldId="2147483782"/>
              <ac:picMk id="5" creationId="{41EAB8BF-6317-326F-9412-5FBCA5EA0466}"/>
            </ac:picMkLst>
          </pc:picChg>
          <pc:picChg chg="del">
            <ac:chgData name="FOLTZ Melissa * DAS" userId="022ed825-2acb-41bd-b0f8-34ce2a7b14bf" providerId="ADAL" clId="{A0D47074-61B1-44BD-8A25-442FB4B49DCB}" dt="2024-02-07T19:24:52.160" v="1180" actId="478"/>
            <ac:picMkLst>
              <pc:docMk/>
              <pc:sldMasterMk cId="334865538" sldId="2147483773"/>
              <pc:sldLayoutMk cId="529117019" sldId="2147483782"/>
              <ac:picMk id="7" creationId="{EB07A4AD-93BD-513D-758B-AE39B889B070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22.433" v="1015" actId="2696"/>
          <pc:sldLayoutMkLst>
            <pc:docMk/>
            <pc:sldMasterMk cId="334865538" sldId="2147483773"/>
            <pc:sldLayoutMk cId="1659095759" sldId="2147483782"/>
          </pc:sldLayoutMkLst>
        </pc:sldLayoutChg>
        <pc:sldLayoutChg chg="addSp modSp add del mod modTransition">
          <pc:chgData name="FOLTZ Melissa * DAS" userId="022ed825-2acb-41bd-b0f8-34ce2a7b14bf" providerId="ADAL" clId="{A0D47074-61B1-44BD-8A25-442FB4B49DCB}" dt="2024-02-07T19:29:34.826" v="1306" actId="2696"/>
          <pc:sldLayoutMkLst>
            <pc:docMk/>
            <pc:sldMasterMk cId="334865538" sldId="2147483773"/>
            <pc:sldLayoutMk cId="1102917227" sldId="2147483783"/>
          </pc:sldLayoutMkLst>
          <pc:picChg chg="add mod">
            <ac:chgData name="FOLTZ Melissa * DAS" userId="022ed825-2acb-41bd-b0f8-34ce2a7b14bf" providerId="ADAL" clId="{A0D47074-61B1-44BD-8A25-442FB4B49DCB}" dt="2024-02-07T19:21:45.860" v="1114"/>
            <ac:picMkLst>
              <pc:docMk/>
              <pc:sldMasterMk cId="334865538" sldId="2147483773"/>
              <pc:sldLayoutMk cId="1102917227" sldId="2147483783"/>
              <ac:picMk id="4" creationId="{B6463518-AABE-7C4D-2DD7-E8CC9466A3DC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14.924" v="1013" actId="2696"/>
          <pc:sldLayoutMkLst>
            <pc:docMk/>
            <pc:sldMasterMk cId="334865538" sldId="2147483773"/>
            <pc:sldLayoutMk cId="3738366086" sldId="214748378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9:13:14.934" v="1014" actId="2696"/>
          <pc:sldLayoutMkLst>
            <pc:docMk/>
            <pc:sldMasterMk cId="334865538" sldId="2147483773"/>
            <pc:sldLayoutMk cId="550856680" sldId="214748378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15.507" v="1305" actId="732"/>
          <pc:sldLayoutMkLst>
            <pc:docMk/>
            <pc:sldMasterMk cId="334865538" sldId="2147483773"/>
            <pc:sldLayoutMk cId="4076845465" sldId="2147483784"/>
          </pc:sldLayoutMkLst>
          <pc:spChg chg="mod">
            <ac:chgData name="FOLTZ Melissa * DAS" userId="022ed825-2acb-41bd-b0f8-34ce2a7b14bf" providerId="ADAL" clId="{A0D47074-61B1-44BD-8A25-442FB4B49DCB}" dt="2024-02-07T19:29:03.201" v="1303" actId="20577"/>
            <ac:spMkLst>
              <pc:docMk/>
              <pc:sldMasterMk cId="334865538" sldId="2147483773"/>
              <pc:sldLayoutMk cId="4076845465" sldId="2147483784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9:15.507" v="1305" actId="732"/>
            <ac:picMkLst>
              <pc:docMk/>
              <pc:sldMasterMk cId="334865538" sldId="2147483773"/>
              <pc:sldLayoutMk cId="4076845465" sldId="2147483784"/>
              <ac:picMk id="4" creationId="{61E3F680-C683-1713-48BB-2E186EBEA38F}"/>
            </ac:picMkLst>
          </pc:picChg>
          <pc:picChg chg="del">
            <ac:chgData name="FOLTZ Melissa * DAS" userId="022ed825-2acb-41bd-b0f8-34ce2a7b14bf" providerId="ADAL" clId="{A0D47074-61B1-44BD-8A25-442FB4B49DCB}" dt="2024-02-07T19:25:55.417" v="1217" actId="478"/>
            <ac:picMkLst>
              <pc:docMk/>
              <pc:sldMasterMk cId="334865538" sldId="2147483773"/>
              <pc:sldLayoutMk cId="4076845465" sldId="2147483784"/>
              <ac:picMk id="7" creationId="{EB07A4AD-93BD-513D-758B-AE39B889B070}"/>
            </ac:picMkLst>
          </pc:picChg>
        </pc:sldLayoutChg>
        <pc:sldLayoutChg chg="addSp modSp add mod replId modTransition">
          <pc:chgData name="FOLTZ Melissa * DAS" userId="022ed825-2acb-41bd-b0f8-34ce2a7b14bf" providerId="ADAL" clId="{A0D47074-61B1-44BD-8A25-442FB4B49DCB}" dt="2024-02-07T19:26:53.216" v="1237" actId="1036"/>
          <pc:sldLayoutMkLst>
            <pc:docMk/>
            <pc:sldMasterMk cId="334865538" sldId="2147483773"/>
            <pc:sldLayoutMk cId="522351614" sldId="2147483785"/>
          </pc:sldLayoutMkLst>
          <pc:spChg chg="mod">
            <ac:chgData name="FOLTZ Melissa * DAS" userId="022ed825-2acb-41bd-b0f8-34ce2a7b14bf" providerId="ADAL" clId="{A0D47074-61B1-44BD-8A25-442FB4B49DCB}" dt="2024-02-07T19:26:47.410" v="1233" actId="20577"/>
            <ac:spMkLst>
              <pc:docMk/>
              <pc:sldMasterMk cId="334865538" sldId="2147483773"/>
              <pc:sldLayoutMk cId="522351614" sldId="2147483785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6:53.216" v="1237" actId="1036"/>
            <ac:picMkLst>
              <pc:docMk/>
              <pc:sldMasterMk cId="334865538" sldId="2147483773"/>
              <pc:sldLayoutMk cId="522351614" sldId="2147483785"/>
              <ac:picMk id="4" creationId="{FBFE8935-8E8C-3381-D007-F1AFAAE2A1F5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28:11.200" v="1273" actId="478"/>
          <pc:sldLayoutMkLst>
            <pc:docMk/>
            <pc:sldMasterMk cId="334865538" sldId="2147483773"/>
            <pc:sldLayoutMk cId="706687693" sldId="2147483786"/>
          </pc:sldLayoutMkLst>
          <pc:spChg chg="mod">
            <ac:chgData name="FOLTZ Melissa * DAS" userId="022ed825-2acb-41bd-b0f8-34ce2a7b14bf" providerId="ADAL" clId="{A0D47074-61B1-44BD-8A25-442FB4B49DCB}" dt="2024-02-07T19:27:29.282" v="1258" actId="20577"/>
            <ac:spMkLst>
              <pc:docMk/>
              <pc:sldMasterMk cId="334865538" sldId="2147483773"/>
              <pc:sldLayoutMk cId="706687693" sldId="2147483786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11.200" v="1273" actId="478"/>
            <ac:picMkLst>
              <pc:docMk/>
              <pc:sldMasterMk cId="334865538" sldId="2147483773"/>
              <pc:sldLayoutMk cId="706687693" sldId="2147483786"/>
              <ac:picMk id="4" creationId="{7C7505CB-5BEB-86FE-B763-2CB85E1865E0}"/>
            </ac:picMkLst>
          </pc:picChg>
          <pc:picChg chg="mod modCrop">
            <ac:chgData name="FOLTZ Melissa * DAS" userId="022ed825-2acb-41bd-b0f8-34ce2a7b14bf" providerId="ADAL" clId="{A0D47074-61B1-44BD-8A25-442FB4B49DCB}" dt="2024-02-07T19:28:07.205" v="1272" actId="1035"/>
            <ac:picMkLst>
              <pc:docMk/>
              <pc:sldMasterMk cId="334865538" sldId="2147483773"/>
              <pc:sldLayoutMk cId="706687693" sldId="2147483786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0:13.104" v="1312" actId="20577"/>
          <pc:sldLayoutMkLst>
            <pc:docMk/>
            <pc:sldMasterMk cId="334865538" sldId="2147483773"/>
            <pc:sldLayoutMk cId="3830228238" sldId="2147483787"/>
          </pc:sldLayoutMkLst>
          <pc:spChg chg="mod">
            <ac:chgData name="FOLTZ Melissa * DAS" userId="022ed825-2acb-41bd-b0f8-34ce2a7b14bf" providerId="ADAL" clId="{A0D47074-61B1-44BD-8A25-442FB4B49DCB}" dt="2024-02-07T19:30:13.104" v="1312" actId="20577"/>
            <ac:spMkLst>
              <pc:docMk/>
              <pc:sldMasterMk cId="334865538" sldId="2147483773"/>
              <pc:sldLayoutMk cId="3830228238" sldId="2147483787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42.095" v="1292" actId="478"/>
            <ac:picMkLst>
              <pc:docMk/>
              <pc:sldMasterMk cId="334865538" sldId="2147483773"/>
              <pc:sldLayoutMk cId="3830228238" sldId="2147483787"/>
              <ac:picMk id="4" creationId="{AAED766C-561F-8282-7A02-4816CE645100}"/>
            </ac:picMkLst>
          </pc:picChg>
          <pc:picChg chg="mod modCrop">
            <ac:chgData name="FOLTZ Melissa * DAS" userId="022ed825-2acb-41bd-b0f8-34ce2a7b14bf" providerId="ADAL" clId="{A0D47074-61B1-44BD-8A25-442FB4B49DCB}" dt="2024-02-07T19:28:33.133" v="1275" actId="18131"/>
            <ac:picMkLst>
              <pc:docMk/>
              <pc:sldMasterMk cId="334865538" sldId="2147483773"/>
              <pc:sldLayoutMk cId="3830228238" sldId="2147483787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0:42.176" v="1332" actId="478"/>
          <pc:sldLayoutMkLst>
            <pc:docMk/>
            <pc:sldMasterMk cId="334865538" sldId="2147483773"/>
            <pc:sldLayoutMk cId="37901026" sldId="2147483788"/>
          </pc:sldLayoutMkLst>
          <pc:spChg chg="mod">
            <ac:chgData name="FOLTZ Melissa * DAS" userId="022ed825-2acb-41bd-b0f8-34ce2a7b14bf" providerId="ADAL" clId="{A0D47074-61B1-44BD-8A25-442FB4B49DCB}" dt="2024-02-07T19:30:31.288" v="1330" actId="20577"/>
            <ac:spMkLst>
              <pc:docMk/>
              <pc:sldMasterMk cId="334865538" sldId="2147483773"/>
              <pc:sldLayoutMk cId="37901026" sldId="2147483788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0:42.176" v="1332" actId="478"/>
            <ac:picMkLst>
              <pc:docMk/>
              <pc:sldMasterMk cId="334865538" sldId="2147483773"/>
              <pc:sldLayoutMk cId="37901026" sldId="2147483788"/>
              <ac:picMk id="4" creationId="{B2DA5DCC-8EAA-C536-5B92-2C1D67E511E1}"/>
            </ac:picMkLst>
          </pc:picChg>
          <pc:picChg chg="mod modCrop">
            <ac:chgData name="FOLTZ Melissa * DAS" userId="022ed825-2acb-41bd-b0f8-34ce2a7b14bf" providerId="ADAL" clId="{A0D47074-61B1-44BD-8A25-442FB4B49DCB}" dt="2024-02-07T19:30:39.719" v="1331" actId="18131"/>
            <ac:picMkLst>
              <pc:docMk/>
              <pc:sldMasterMk cId="334865538" sldId="2147483773"/>
              <pc:sldLayoutMk cId="37901026" sldId="2147483788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1:15.549" v="1346" actId="478"/>
          <pc:sldLayoutMkLst>
            <pc:docMk/>
            <pc:sldMasterMk cId="334865538" sldId="2147483773"/>
            <pc:sldLayoutMk cId="3990615725" sldId="2147483789"/>
          </pc:sldLayoutMkLst>
          <pc:spChg chg="mod">
            <ac:chgData name="FOLTZ Melissa * DAS" userId="022ed825-2acb-41bd-b0f8-34ce2a7b14bf" providerId="ADAL" clId="{A0D47074-61B1-44BD-8A25-442FB4B49DCB}" dt="2024-02-07T19:31:13.372" v="1345" actId="20577"/>
            <ac:spMkLst>
              <pc:docMk/>
              <pc:sldMasterMk cId="334865538" sldId="2147483773"/>
              <pc:sldLayoutMk cId="3990615725" sldId="2147483789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15.549" v="1346" actId="478"/>
            <ac:picMkLst>
              <pc:docMk/>
              <pc:sldMasterMk cId="334865538" sldId="2147483773"/>
              <pc:sldLayoutMk cId="3990615725" sldId="2147483789"/>
              <ac:picMk id="4" creationId="{FB2B7DFE-7072-ACC0-9FEB-11437F960107}"/>
            </ac:picMkLst>
          </pc:picChg>
          <pc:picChg chg="mod modCrop">
            <ac:chgData name="FOLTZ Melissa * DAS" userId="022ed825-2acb-41bd-b0f8-34ce2a7b14bf" providerId="ADAL" clId="{A0D47074-61B1-44BD-8A25-442FB4B49DCB}" dt="2024-02-07T19:31:08.621" v="1334" actId="18131"/>
            <ac:picMkLst>
              <pc:docMk/>
              <pc:sldMasterMk cId="334865538" sldId="2147483773"/>
              <pc:sldLayoutMk cId="3990615725" sldId="2147483789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8.100" v="1414" actId="6014"/>
          <pc:sldLayoutMkLst>
            <pc:docMk/>
            <pc:sldMasterMk cId="334865538" sldId="2147483773"/>
            <pc:sldLayoutMk cId="4174185565" sldId="2147483790"/>
          </pc:sldLayoutMkLst>
          <pc:spChg chg="mod">
            <ac:chgData name="FOLTZ Melissa * DAS" userId="022ed825-2acb-41bd-b0f8-34ce2a7b14bf" providerId="ADAL" clId="{A0D47074-61B1-44BD-8A25-442FB4B49DCB}" dt="2024-02-07T19:31:23.438" v="1354" actId="20577"/>
            <ac:spMkLst>
              <pc:docMk/>
              <pc:sldMasterMk cId="334865538" sldId="2147483773"/>
              <pc:sldLayoutMk cId="4174185565" sldId="2147483790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34.941" v="1356" actId="478"/>
            <ac:picMkLst>
              <pc:docMk/>
              <pc:sldMasterMk cId="334865538" sldId="2147483773"/>
              <pc:sldLayoutMk cId="4174185565" sldId="2147483790"/>
              <ac:picMk id="4" creationId="{B46F62C1-4080-E635-34F3-7F1B9CB33FA4}"/>
            </ac:picMkLst>
          </pc:picChg>
          <pc:picChg chg="add del mod">
            <ac:chgData name="FOLTZ Melissa * DAS" userId="022ed825-2acb-41bd-b0f8-34ce2a7b14bf" providerId="ADAL" clId="{A0D47074-61B1-44BD-8A25-442FB4B49DCB}" dt="2024-02-07T19:31:35.664" v="1357" actId="478"/>
            <ac:picMkLst>
              <pc:docMk/>
              <pc:sldMasterMk cId="334865538" sldId="2147483773"/>
              <pc:sldLayoutMk cId="4174185565" sldId="2147483790"/>
              <ac:picMk id="5" creationId="{6208F57A-A382-C3FD-F8A9-9225D52F563D}"/>
            </ac:picMkLst>
          </pc:picChg>
          <pc:picChg chg="mod modCrop">
            <ac:chgData name="FOLTZ Melissa * DAS" userId="022ed825-2acb-41bd-b0f8-34ce2a7b14bf" providerId="ADAL" clId="{A0D47074-61B1-44BD-8A25-442FB4B49DCB}" dt="2024-02-07T19:31:42.957" v="1361" actId="1037"/>
            <ac:picMkLst>
              <pc:docMk/>
              <pc:sldMasterMk cId="334865538" sldId="2147483773"/>
              <pc:sldLayoutMk cId="4174185565" sldId="2147483790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1.492" v="1413" actId="6014"/>
          <pc:sldLayoutMkLst>
            <pc:docMk/>
            <pc:sldMasterMk cId="334865538" sldId="2147483773"/>
            <pc:sldLayoutMk cId="1322162566" sldId="2147483791"/>
          </pc:sldLayoutMkLst>
          <pc:spChg chg="mod">
            <ac:chgData name="FOLTZ Melissa * DAS" userId="022ed825-2acb-41bd-b0f8-34ce2a7b14bf" providerId="ADAL" clId="{A0D47074-61B1-44BD-8A25-442FB4B49DCB}" dt="2024-02-07T19:31:51.852" v="1373" actId="20577"/>
            <ac:spMkLst>
              <pc:docMk/>
              <pc:sldMasterMk cId="334865538" sldId="2147483773"/>
              <pc:sldLayoutMk cId="1322162566" sldId="214748379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08.378" v="1375" actId="478"/>
            <ac:picMkLst>
              <pc:docMk/>
              <pc:sldMasterMk cId="334865538" sldId="2147483773"/>
              <pc:sldLayoutMk cId="1322162566" sldId="2147483791"/>
              <ac:picMk id="4" creationId="{9DDF6044-7AD4-E6FD-24AF-AFE83DC46664}"/>
            </ac:picMkLst>
          </pc:picChg>
          <pc:picChg chg="mod modCrop">
            <ac:chgData name="FOLTZ Melissa * DAS" userId="022ed825-2acb-41bd-b0f8-34ce2a7b14bf" providerId="ADAL" clId="{A0D47074-61B1-44BD-8A25-442FB4B49DCB}" dt="2024-02-07T19:32:00.408" v="1374" actId="18131"/>
            <ac:picMkLst>
              <pc:docMk/>
              <pc:sldMasterMk cId="334865538" sldId="2147483773"/>
              <pc:sldLayoutMk cId="1322162566" sldId="214748379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3:29.706" v="1412" actId="6014"/>
          <pc:sldLayoutMkLst>
            <pc:docMk/>
            <pc:sldMasterMk cId="334865538" sldId="2147483773"/>
            <pc:sldLayoutMk cId="3666706815" sldId="2147483792"/>
          </pc:sldLayoutMkLst>
          <pc:spChg chg="mod">
            <ac:chgData name="FOLTZ Melissa * DAS" userId="022ed825-2acb-41bd-b0f8-34ce2a7b14bf" providerId="ADAL" clId="{A0D47074-61B1-44BD-8A25-442FB4B49DCB}" dt="2024-02-07T19:33:04.706" v="1410" actId="20577"/>
            <ac:spMkLst>
              <pc:docMk/>
              <pc:sldMasterMk cId="334865538" sldId="2147483773"/>
              <pc:sldLayoutMk cId="3666706815" sldId="2147483792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52.642" v="1390" actId="478"/>
            <ac:picMkLst>
              <pc:docMk/>
              <pc:sldMasterMk cId="334865538" sldId="2147483773"/>
              <pc:sldLayoutMk cId="3666706815" sldId="2147483792"/>
              <ac:picMk id="4" creationId="{8E2E675A-6C29-11BA-D140-0A31DC4F0C79}"/>
            </ac:picMkLst>
          </pc:picChg>
          <pc:picChg chg="mod modCrop">
            <ac:chgData name="FOLTZ Melissa * DAS" userId="022ed825-2acb-41bd-b0f8-34ce2a7b14bf" providerId="ADAL" clId="{A0D47074-61B1-44BD-8A25-442FB4B49DCB}" dt="2024-02-07T19:33:16.863" v="1411" actId="18131"/>
            <ac:picMkLst>
              <pc:docMk/>
              <pc:sldMasterMk cId="334865538" sldId="2147483773"/>
              <pc:sldLayoutMk cId="3666706815" sldId="2147483792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19.902" v="1430" actId="478"/>
          <pc:sldLayoutMkLst>
            <pc:docMk/>
            <pc:sldMasterMk cId="334865538" sldId="2147483773"/>
            <pc:sldLayoutMk cId="748087933" sldId="2147483793"/>
          </pc:sldLayoutMkLst>
          <pc:spChg chg="mod">
            <ac:chgData name="FOLTZ Melissa * DAS" userId="022ed825-2acb-41bd-b0f8-34ce2a7b14bf" providerId="ADAL" clId="{A0D47074-61B1-44BD-8A25-442FB4B49DCB}" dt="2024-02-07T19:34:08.656" v="1428" actId="20577"/>
            <ac:spMkLst>
              <pc:docMk/>
              <pc:sldMasterMk cId="334865538" sldId="2147483773"/>
              <pc:sldLayoutMk cId="748087933" sldId="2147483793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19.902" v="1430" actId="478"/>
            <ac:picMkLst>
              <pc:docMk/>
              <pc:sldMasterMk cId="334865538" sldId="2147483773"/>
              <pc:sldLayoutMk cId="748087933" sldId="2147483793"/>
              <ac:picMk id="4" creationId="{09484FF9-1683-6FEF-140A-A39058FCF37F}"/>
            </ac:picMkLst>
          </pc:picChg>
          <pc:picChg chg="mod modCrop">
            <ac:chgData name="FOLTZ Melissa * DAS" userId="022ed825-2acb-41bd-b0f8-34ce2a7b14bf" providerId="ADAL" clId="{A0D47074-61B1-44BD-8A25-442FB4B49DCB}" dt="2024-02-07T19:34:16.933" v="1429" actId="18131"/>
            <ac:picMkLst>
              <pc:docMk/>
              <pc:sldMasterMk cId="334865538" sldId="2147483773"/>
              <pc:sldLayoutMk cId="748087933" sldId="2147483793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57.267" v="1448" actId="478"/>
          <pc:sldLayoutMkLst>
            <pc:docMk/>
            <pc:sldMasterMk cId="334865538" sldId="2147483773"/>
            <pc:sldLayoutMk cId="3606382871" sldId="2147483794"/>
          </pc:sldLayoutMkLst>
          <pc:spChg chg="mod">
            <ac:chgData name="FOLTZ Melissa * DAS" userId="022ed825-2acb-41bd-b0f8-34ce2a7b14bf" providerId="ADAL" clId="{A0D47074-61B1-44BD-8A25-442FB4B49DCB}" dt="2024-02-07T19:34:42.531" v="1446" actId="20577"/>
            <ac:spMkLst>
              <pc:docMk/>
              <pc:sldMasterMk cId="334865538" sldId="2147483773"/>
              <pc:sldLayoutMk cId="3606382871" sldId="2147483794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57.267" v="1448" actId="478"/>
            <ac:picMkLst>
              <pc:docMk/>
              <pc:sldMasterMk cId="334865538" sldId="2147483773"/>
              <pc:sldLayoutMk cId="3606382871" sldId="2147483794"/>
              <ac:picMk id="4" creationId="{5CC619D4-C90E-2688-2811-3869FD3DECAC}"/>
            </ac:picMkLst>
          </pc:picChg>
          <pc:picChg chg="mod modCrop">
            <ac:chgData name="FOLTZ Melissa * DAS" userId="022ed825-2acb-41bd-b0f8-34ce2a7b14bf" providerId="ADAL" clId="{A0D47074-61B1-44BD-8A25-442FB4B49DCB}" dt="2024-02-07T19:34:54.963" v="1447" actId="18131"/>
            <ac:picMkLst>
              <pc:docMk/>
              <pc:sldMasterMk cId="334865538" sldId="2147483773"/>
              <pc:sldLayoutMk cId="3606382871" sldId="2147483794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5:25.367" v="1461" actId="478"/>
          <pc:sldLayoutMkLst>
            <pc:docMk/>
            <pc:sldMasterMk cId="334865538" sldId="2147483773"/>
            <pc:sldLayoutMk cId="2283273063" sldId="2147483795"/>
          </pc:sldLayoutMkLst>
          <pc:spChg chg="mod">
            <ac:chgData name="FOLTZ Melissa * DAS" userId="022ed825-2acb-41bd-b0f8-34ce2a7b14bf" providerId="ADAL" clId="{A0D47074-61B1-44BD-8A25-442FB4B49DCB}" dt="2024-02-07T19:35:22.427" v="1460" actId="20577"/>
            <ac:spMkLst>
              <pc:docMk/>
              <pc:sldMasterMk cId="334865538" sldId="2147483773"/>
              <pc:sldLayoutMk cId="2283273063" sldId="2147483795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5:25.367" v="1461" actId="478"/>
            <ac:picMkLst>
              <pc:docMk/>
              <pc:sldMasterMk cId="334865538" sldId="2147483773"/>
              <pc:sldLayoutMk cId="2283273063" sldId="2147483795"/>
              <ac:picMk id="4" creationId="{A569A49F-8EEC-770D-B578-44D08ECD8EAA}"/>
            </ac:picMkLst>
          </pc:picChg>
          <pc:picChg chg="mod modCrop">
            <ac:chgData name="FOLTZ Melissa * DAS" userId="022ed825-2acb-41bd-b0f8-34ce2a7b14bf" providerId="ADAL" clId="{A0D47074-61B1-44BD-8A25-442FB4B49DCB}" dt="2024-02-07T19:35:17.901" v="1450" actId="18131"/>
            <ac:picMkLst>
              <pc:docMk/>
              <pc:sldMasterMk cId="334865538" sldId="2147483773"/>
              <pc:sldLayoutMk cId="2283273063" sldId="2147483795"/>
              <ac:picMk id="7" creationId="{EB07A4AD-93BD-513D-758B-AE39B889B070}"/>
            </ac:picMkLst>
          </pc:picChg>
        </pc:sldLayoutChg>
        <pc:sldLayoutChg chg="modSp add mod modTransition">
          <pc:chgData name="FOLTZ Melissa * DAS" userId="022ed825-2acb-41bd-b0f8-34ce2a7b14bf" providerId="ADAL" clId="{A0D47074-61B1-44BD-8A25-442FB4B49DCB}" dt="2024-02-07T19:32:45.373" v="1389" actId="18131"/>
          <pc:sldLayoutMkLst>
            <pc:docMk/>
            <pc:sldMasterMk cId="334865538" sldId="2147483773"/>
            <pc:sldLayoutMk cId="3986230227" sldId="2147483796"/>
          </pc:sldLayoutMkLst>
          <pc:spChg chg="mod">
            <ac:chgData name="FOLTZ Melissa * DAS" userId="022ed825-2acb-41bd-b0f8-34ce2a7b14bf" providerId="ADAL" clId="{A0D47074-61B1-44BD-8A25-442FB4B49DCB}" dt="2024-02-07T19:32:35.047" v="1388" actId="20577"/>
            <ac:spMkLst>
              <pc:docMk/>
              <pc:sldMasterMk cId="334865538" sldId="2147483773"/>
              <pc:sldLayoutMk cId="3986230227" sldId="2147483796"/>
              <ac:spMk id="8" creationId="{9C1BA252-3CBD-2A88-F446-FC0E37F47F2A}"/>
            </ac:spMkLst>
          </pc:spChg>
          <pc:picChg chg="mod modCrop">
            <ac:chgData name="FOLTZ Melissa * DAS" userId="022ed825-2acb-41bd-b0f8-34ce2a7b14bf" providerId="ADAL" clId="{A0D47074-61B1-44BD-8A25-442FB4B49DCB}" dt="2024-02-07T19:32:45.373" v="1389" actId="18131"/>
            <ac:picMkLst>
              <pc:docMk/>
              <pc:sldMasterMk cId="334865538" sldId="2147483773"/>
              <pc:sldLayoutMk cId="3986230227" sldId="2147483796"/>
              <ac:picMk id="7" creationId="{EB07A4AD-93BD-513D-758B-AE39B889B070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5.455" v="1464" actId="478"/>
          <pc:sldLayoutMkLst>
            <pc:docMk/>
            <pc:sldMasterMk cId="334865538" sldId="2147483773"/>
            <pc:sldLayoutMk cId="4156023340" sldId="2147483797"/>
          </pc:sldLayoutMkLst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3" creationId="{4B14679A-98F8-7711-1CF2-1ADF566A226D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4" creationId="{8C649EF1-7EC3-5C23-88AD-905A49C858AB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5" creationId="{1B2D65A4-B9AB-A823-C1E8-93CB37BB04DF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6" creationId="{A4FCB160-6FC5-718E-6F77-82392DFCDC84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7" creationId="{47902CE9-726B-39ED-FE65-E59BECF3E913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8" creationId="{F43E21B6-E29B-B796-CEEC-0BA18FE68676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9" creationId="{99256D4A-F06F-4806-A239-B520F56D85BC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0" creationId="{2A761F76-063F-BD42-7617-64F89A67EB40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1" creationId="{0E042B6E-E5A9-4DEB-5BB9-AA178805E03E}"/>
            </ac:spMkLst>
          </pc:sp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2" creationId="{AE2603B5-5541-349A-807D-B5F664B7FC37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3" creationId="{41EB2897-15AB-3DDB-2CFA-88DBE9A418C2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4" creationId="{96840B3F-6736-F190-DE6A-06BFC5506ED3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6" creationId="{8B4AD3C9-67DA-2FDB-F478-D4C782E6DAF5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8.013" v="1465" actId="478"/>
          <pc:sldLayoutMkLst>
            <pc:docMk/>
            <pc:sldMasterMk cId="334865538" sldId="2147483773"/>
            <pc:sldLayoutMk cId="2125996171" sldId="2147483798"/>
          </pc:sldLayoutMkLst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5" creationId="{BBD15574-CF41-8681-653E-094373E114D0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22" creationId="{05398A4E-0060-6455-1B3C-467243B7CD5A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7" creationId="{4D5E46EE-6DB9-0EE0-57E5-B6DA10C7ED17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8" creationId="{BC0C395C-312C-1E88-4F95-D67191DA8E3E}"/>
            </ac:spMkLst>
          </pc:spChg>
          <pc:picChg chg="del">
            <ac:chgData name="FOLTZ Melissa * DAS" userId="022ed825-2acb-41bd-b0f8-34ce2a7b14bf" providerId="ADAL" clId="{A0D47074-61B1-44BD-8A25-442FB4B49DCB}" dt="2024-02-07T19:36:58.013" v="1465" actId="478"/>
            <ac:picMkLst>
              <pc:docMk/>
              <pc:sldMasterMk cId="334865538" sldId="2147483773"/>
              <pc:sldLayoutMk cId="2125996171" sldId="2147483798"/>
              <ac:picMk id="7" creationId="{BD8F00E0-BB72-270E-058F-7D34DBC2D251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0.064" v="1466" actId="478"/>
          <pc:sldLayoutMkLst>
            <pc:docMk/>
            <pc:sldMasterMk cId="334865538" sldId="2147483773"/>
            <pc:sldLayoutMk cId="1761271083" sldId="2147483799"/>
          </pc:sldLayoutMkLst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3" creationId="{DCD40E09-2551-483A-70CA-214FEB30BD33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0.064" v="1466" actId="478"/>
            <ac:picMkLst>
              <pc:docMk/>
              <pc:sldMasterMk cId="334865538" sldId="2147483773"/>
              <pc:sldLayoutMk cId="1761271083" sldId="2147483799"/>
              <ac:picMk id="19" creationId="{BDADC5FB-EB58-6110-A969-2D082AC41AD8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3.313" v="1467" actId="478"/>
          <pc:sldLayoutMkLst>
            <pc:docMk/>
            <pc:sldMasterMk cId="334865538" sldId="2147483773"/>
            <pc:sldLayoutMk cId="1808104511" sldId="2147483800"/>
          </pc:sldLayoutMkLst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2" creationId="{00B8A5D3-BD75-4956-A81C-0B71EE1E8709}"/>
            </ac:spMkLst>
          </pc:spChg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3" creationId="{3A877520-C858-2A9A-B5D5-1A91F9587225}"/>
            </ac:spMkLst>
          </pc:spChg>
        </pc:sldLayoutChg>
        <pc:sldLayoutChg chg="delSp mod">
          <pc:chgData name="FOLTZ Melissa * DAS" userId="022ed825-2acb-41bd-b0f8-34ce2a7b14bf" providerId="ADAL" clId="{A0D47074-61B1-44BD-8A25-442FB4B49DCB}" dt="2024-02-07T19:37:05.097" v="1468" actId="478"/>
          <pc:sldLayoutMkLst>
            <pc:docMk/>
            <pc:sldMasterMk cId="334865538" sldId="2147483773"/>
            <pc:sldLayoutMk cId="3115494687" sldId="2147483801"/>
          </pc:sldLayoutMkLst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" creationId="{B82EC9F3-86B4-212B-563B-1D4E877388A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8" creationId="{5D6F375D-B96C-6900-968E-DC03A23AB73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2" creationId="{7F2F21CB-EB73-0FDA-FD7A-DA93B2095368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3" creationId="{1B669ECE-36F2-A2F5-63CA-DD5714F3BE7D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4" creationId="{308FEA4A-D9D2-2E9A-FA6F-B31EFB8061FF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79" creationId="{A753E328-BE97-33C8-A63B-90783FD92416}"/>
            </ac:spMkLst>
          </pc:s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2" creationId="{DD279762-2141-62C6-6BCC-70098F800043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3" creationId="{6D031471-D205-46F9-7801-BF5B4659A23D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4" creationId="{6A67E3F8-CB12-7463-A872-034B18C78912}"/>
            </ac:grpSpMkLst>
          </pc:gr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50:33.575" v="1638" actId="1035"/>
          <pc:sldLayoutMkLst>
            <pc:docMk/>
            <pc:sldMasterMk cId="334865538" sldId="2147483773"/>
            <pc:sldLayoutMk cId="817906919" sldId="2147483802"/>
          </pc:sldLayoutMkLst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" creationId="{77963205-C755-CE38-8111-97D192A2F40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3" creationId="{53DFA77B-4EE7-20F5-A4A4-5FCB9F4D52D2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4" creationId="{F9E8E4A6-5C29-67FC-AC15-D4B253292239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5" creationId="{564DC60B-876C-55CD-3104-D67481F7F1F7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6" creationId="{2380F6F3-5CFB-2766-B9FB-CB51AF28C2D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7" creationId="{24BF7348-832D-0F62-E713-57ABFC5F08C5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8" creationId="{116F4B21-0EC3-7EC8-BAC3-E6A7CDDEF404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9" creationId="{6108FF32-007D-1CAE-6B93-8F2F33934482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0" creationId="{C8F8FEF4-913E-3CD4-3B8B-42731DB2CF06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1" creationId="{B908DDA3-57C2-805A-8B39-425F755638CF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2" creationId="{4840B01D-6E86-D443-F7C1-AEDA8C8D732A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3" creationId="{89719799-98ED-E3B3-A9AB-A79535E0D7BC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4" creationId="{1CE6F8F9-E808-2148-2A10-0A3FDD1E83ED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5" creationId="{664AB77C-2496-E7BE-8C8E-C1209D07A331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6" creationId="{9F2108A6-0B42-6AE8-1E25-88F64AFA7E3C}"/>
            </ac:spMkLst>
          </pc:spChg>
          <pc:spChg chg="add del mod ord">
            <ac:chgData name="FOLTZ Melissa * DAS" userId="022ed825-2acb-41bd-b0f8-34ce2a7b14bf" providerId="ADAL" clId="{A0D47074-61B1-44BD-8A25-442FB4B49DCB}" dt="2024-02-07T19:48:57.051" v="1603" actId="478"/>
            <ac:spMkLst>
              <pc:docMk/>
              <pc:sldMasterMk cId="334865538" sldId="2147483773"/>
              <pc:sldLayoutMk cId="817906919" sldId="2147483802"/>
              <ac:spMk id="17" creationId="{ADA15BC7-580A-47C2-0F1D-0F9BF087D625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8" creationId="{284BCCC7-D23C-3E56-993D-E16462994088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9" creationId="{1C815A4A-34F7-63B6-043B-A86087E71369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0" creationId="{BB80178D-259F-CCA0-85B3-46D384B467C4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1" creationId="{79CF3425-9404-B2AD-09F0-FFF57D8620A9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2" creationId="{04E6050E-505C-164A-1ADF-D4BABCF9AAAD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3" creationId="{3CD5C9BC-8D84-8D61-F86C-BFF94C0E4C98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4" creationId="{9A1511EB-0E91-C7C4-4269-48754D7949B6}"/>
            </ac:spMkLst>
          </pc:spChg>
          <pc:spChg chg="add mo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25" creationId="{ED90E17D-D9C7-DCE8-BB0E-E765991301DC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6" creationId="{B5B1F3C3-59B8-43B6-2B70-56F2A41F7C99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7" creationId="{AB1DCB45-E0E1-9A67-2E3B-B8FF1F0A5F76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8" creationId="{84D1837B-1F71-72D0-5D98-F181664FABF8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9" creationId="{F1525AF8-C256-FA7E-97DF-650057115365}"/>
            </ac:spMkLst>
          </pc:spChg>
          <pc:spChg chg="add del mod">
            <ac:chgData name="FOLTZ Melissa * DAS" userId="022ed825-2acb-41bd-b0f8-34ce2a7b14bf" providerId="ADAL" clId="{A0D47074-61B1-44BD-8A25-442FB4B49DCB}" dt="2024-02-07T19:48:55.843" v="1602" actId="478"/>
            <ac:spMkLst>
              <pc:docMk/>
              <pc:sldMasterMk cId="334865538" sldId="2147483773"/>
              <pc:sldLayoutMk cId="817906919" sldId="2147483802"/>
              <ac:spMk id="30" creationId="{726A0B65-B22C-C390-C556-ABEF555D2E4B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1" creationId="{47CCB0E8-DE25-0B3D-4BB1-CB43A78E1BFF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2" creationId="{FC90E6B8-A0B6-CD9D-A012-4361A875CC30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3" creationId="{63762118-1105-3CA4-C7B7-59E2E965DAEA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34" creationId="{1A4BA81E-28E7-AB01-9C4D-6074064D9C3C}"/>
            </ac:spMkLst>
          </pc:spChg>
          <pc:spChg chg="mod ord">
            <ac:chgData name="FOLTZ Melissa * DAS" userId="022ed825-2acb-41bd-b0f8-34ce2a7b14bf" providerId="ADAL" clId="{A0D47074-61B1-44BD-8A25-442FB4B49DCB}" dt="2024-02-07T19:46:03.013" v="1554" actId="167"/>
            <ac:spMkLst>
              <pc:docMk/>
              <pc:sldMasterMk cId="334865538" sldId="2147483773"/>
              <pc:sldLayoutMk cId="817906919" sldId="2147483802"/>
              <ac:spMk id="35" creationId="{4A8B8487-6ADC-23A1-83C9-28131E341FD6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44" creationId="{D8EEFCDD-6DEB-0946-54A9-EC12C45029F8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1" creationId="{AD256CD3-7BAB-9054-F378-1798ACC0BFF0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7" creationId="{AE9B10E0-E929-A8C7-55B0-DF73593AABF4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61" creationId="{737FEAF4-1EEE-D526-9362-B5C93F6DA972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7" creationId="{FD06DF6F-3381-DB87-D703-E1CE80712CEC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8" creationId="{E1C54110-D9A3-672E-A3A8-0470CFD1DB8B}"/>
            </ac:spMkLst>
          </pc:spChg>
          <pc:spChg chg="add del mod">
            <ac:chgData name="FOLTZ Melissa * DAS" userId="022ed825-2acb-41bd-b0f8-34ce2a7b14bf" providerId="ADAL" clId="{A0D47074-61B1-44BD-8A25-442FB4B49DCB}" dt="2024-02-07T19:49:02.308" v="1605" actId="478"/>
            <ac:spMkLst>
              <pc:docMk/>
              <pc:sldMasterMk cId="334865538" sldId="2147483773"/>
              <pc:sldLayoutMk cId="817906919" sldId="2147483802"/>
              <ac:spMk id="69" creationId="{527D1A75-94D7-4A11-0AC4-A175C3083204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0" creationId="{0924CA48-E39B-F8CA-A36B-4C08775DBA65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1" creationId="{956D0B05-5D9E-B18D-F687-19E98FFE95C1}"/>
            </ac:spMkLst>
          </pc:spChg>
          <pc:spChg chg="add del mod">
            <ac:chgData name="FOLTZ Melissa * DAS" userId="022ed825-2acb-41bd-b0f8-34ce2a7b14bf" providerId="ADAL" clId="{A0D47074-61B1-44BD-8A25-442FB4B49DCB}" dt="2024-02-07T19:48:59.112" v="1604" actId="478"/>
            <ac:spMkLst>
              <pc:docMk/>
              <pc:sldMasterMk cId="334865538" sldId="2147483773"/>
              <pc:sldLayoutMk cId="817906919" sldId="2147483802"/>
              <ac:spMk id="72" creationId="{AEC50033-E962-A9B3-5010-5B1CDE445C42}"/>
            </ac:spMkLst>
          </pc:spChg>
          <pc:spChg chg="add del mod">
            <ac:chgData name="FOLTZ Melissa * DAS" userId="022ed825-2acb-41bd-b0f8-34ce2a7b14bf" providerId="ADAL" clId="{A0D47074-61B1-44BD-8A25-442FB4B49DCB}" dt="2024-02-07T19:49:03.907" v="1606" actId="478"/>
            <ac:spMkLst>
              <pc:docMk/>
              <pc:sldMasterMk cId="334865538" sldId="2147483773"/>
              <pc:sldLayoutMk cId="817906919" sldId="2147483802"/>
              <ac:spMk id="73" creationId="{6FBA4BB2-37FE-847B-48C0-6DCA418239A7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74" creationId="{8B204897-43EB-722E-A2F2-FB896111D3F5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75" creationId="{9580C3E7-E480-F365-62B0-BF73A648D350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6" creationId="{1BB2D3C1-141E-7613-2521-DCF5B100242C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7" creationId="{95C4F0B5-57CE-A652-19C1-FE9ED630D6F9}"/>
            </ac:spMkLst>
          </pc:spChg>
          <pc:spChg chg="add del mod">
            <ac:chgData name="FOLTZ Melissa * DAS" userId="022ed825-2acb-41bd-b0f8-34ce2a7b14bf" providerId="ADAL" clId="{A0D47074-61B1-44BD-8A25-442FB4B49DCB}" dt="2024-02-07T19:49:06.106" v="1607" actId="478"/>
            <ac:spMkLst>
              <pc:docMk/>
              <pc:sldMasterMk cId="334865538" sldId="2147483773"/>
              <pc:sldLayoutMk cId="817906919" sldId="2147483802"/>
              <ac:spMk id="78" creationId="{E970497F-3C1E-E435-9FCF-76492A894CA2}"/>
            </ac:spMkLst>
          </pc:s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43" creationId="{05632A42-0B67-F099-898E-A121F32184F8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0" creationId="{5B178703-BBA1-801F-1F0A-A0FD176F6FD5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6" creationId="{C20B1AE8-FF80-A191-6E45-DA7304E2E7B9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60" creationId="{27C092AE-25B1-CFC2-3D71-9B5040036E3C}"/>
            </ac:grpSpMkLst>
          </pc:grpChg>
          <pc:grpChg chg="add del mod ord">
            <ac:chgData name="FOLTZ Melissa * DAS" userId="022ed825-2acb-41bd-b0f8-34ce2a7b14bf" providerId="ADAL" clId="{A0D47074-61B1-44BD-8A25-442FB4B49DCB}" dt="2024-02-07T19:50:04.166" v="1610" actId="165"/>
            <ac:grpSpMkLst>
              <pc:docMk/>
              <pc:sldMasterMk cId="334865538" sldId="2147483773"/>
              <pc:sldLayoutMk cId="817906919" sldId="2147483802"/>
              <ac:grpSpMk id="79" creationId="{466E437F-D7CD-9425-9CC2-89A6F33A0E33}"/>
            </ac:grpSpMkLst>
          </pc:grp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5" creationId="{A41A9FA6-B5AA-A737-2471-2BB48037C384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6" creationId="{2BEAF647-BA25-5375-BA18-AD686DD998B9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7" creationId="{0967DBE7-7BBD-8470-231C-C180F58BF557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8" creationId="{DEA41501-CAC2-640D-2EB9-D5831B267D26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9" creationId="{17A01B63-B7A7-927D-74FA-FD7CD1CC73D0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2" creationId="{B7267F13-697F-2A02-2B81-2F87CE4269F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3" creationId="{37B160B9-EF70-A3AD-416F-381CE79A3F9C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4" creationId="{836773E7-4233-E8B2-3553-D549E2458C26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5" creationId="{A76DEB6B-914F-BCA6-AE4A-6E49982670AD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8" creationId="{2CD1FC51-D0D3-46D0-2414-99B26A255E9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9" creationId="{0C9AAE0C-7A65-C32F-5D97-E7D9E2D5AAA0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62" creationId="{6522A3EC-35D3-D991-6252-A4C29A675CD5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3" creationId="{84BF43FF-8F1C-23B5-AEB2-95C08F613B13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4" creationId="{1D3A5F99-EB16-73EB-FE4E-3605E350351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5" creationId="{4545399A-5064-D057-64D4-0F9BA497C70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6" creationId="{37577221-6471-825A-45C2-B627F3530672}"/>
            </ac:picMkLst>
          </pc:picChg>
        </pc:sldLayoutChg>
      </pc:sldMasterChg>
      <pc:sldMasterChg chg="addSp">
        <pc:chgData name="FOLTZ Melissa * DAS" userId="022ed825-2acb-41bd-b0f8-34ce2a7b14bf" providerId="ADAL" clId="{A0D47074-61B1-44BD-8A25-442FB4B49DCB}" dt="2024-02-07T19:06:20.862" v="990"/>
        <pc:sldMasterMkLst>
          <pc:docMk/>
          <pc:sldMasterMk cId="1449423965" sldId="2147483785"/>
        </pc:sldMasterMkLst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8" creationId="{BFD51D22-AA89-C3C4-AEB3-072FDC7BD5F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9" creationId="{66CB6BEE-5758-B512-4A14-39CFA9F2DE2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0" creationId="{E57A5DDC-0518-B7D1-9E15-A45D666F9CB7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2" creationId="{1940200E-112C-63B8-7E9B-AC7893F6C172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3" creationId="{916A52AD-C383-62C8-4AAE-8DC9F0E20238}"/>
          </ac:spMkLst>
        </pc:spChg>
        <pc:picChg chg="add">
          <ac:chgData name="FOLTZ Melissa * DAS" userId="022ed825-2acb-41bd-b0f8-34ce2a7b14bf" providerId="ADAL" clId="{A0D47074-61B1-44BD-8A25-442FB4B49DCB}" dt="2024-02-07T19:06:20.862" v="990"/>
          <ac:picMkLst>
            <pc:docMk/>
            <pc:sldMasterMk cId="1449423965" sldId="2147483785"/>
            <ac:picMk id="11" creationId="{CB7CDC48-8EA8-DADA-1D6E-3958849D45D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08EA-1B28-4678-9404-C647BA3A55E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E0AF5-3E75-4784-BD4F-47385C1B5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complex standard will not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A81C28E5-DB91-9BCA-FE3C-A204796B2117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arallelogram 67">
            <a:extLst>
              <a:ext uri="{FF2B5EF4-FFF2-40B4-BE49-F238E27FC236}">
                <a16:creationId xmlns:a16="http://schemas.microsoft.com/office/drawing/2014/main" id="{E8497F4F-288D-06E0-1384-C3032B91A734}"/>
              </a:ext>
            </a:extLst>
          </p:cNvPr>
          <p:cNvSpPr/>
          <p:nvPr userDrawn="1"/>
        </p:nvSpPr>
        <p:spPr>
          <a:xfrm flipV="1">
            <a:off x="2114550" y="2714281"/>
            <a:ext cx="10084958" cy="4165389"/>
          </a:xfrm>
          <a:prstGeom prst="parallelogram">
            <a:avLst>
              <a:gd name="adj" fmla="val 748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361FC5-9A36-9715-7204-586616AE4161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D5966087-76C8-8BB2-28ED-AE5325BA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72" y="753378"/>
            <a:ext cx="11091525" cy="726349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rgbClr val="40C0B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1" name="object 3">
            <a:extLst>
              <a:ext uri="{FF2B5EF4-FFF2-40B4-BE49-F238E27FC236}">
                <a16:creationId xmlns:a16="http://schemas.microsoft.com/office/drawing/2014/main" id="{871C71C6-C0AB-A085-7337-E0B5F327BF5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Text Placeholder 17">
            <a:extLst>
              <a:ext uri="{FF2B5EF4-FFF2-40B4-BE49-F238E27FC236}">
                <a16:creationId xmlns:a16="http://schemas.microsoft.com/office/drawing/2014/main" id="{EE9FDD22-6234-126F-5773-7DD9096383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72" y="1595177"/>
            <a:ext cx="7365002" cy="64217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id="{917BBF7F-5D51-5333-3B4D-24F02C3496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3937" y="2739013"/>
            <a:ext cx="2779339" cy="370354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E5B7E3-ADE1-E0D4-AD6F-619C386EDFE1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525DBA-C3D4-DFE0-396C-F766EAF62A80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CF7920B-63C9-3075-22CB-297B78BC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043" b="58012"/>
          <a:stretch/>
        </p:blipFill>
        <p:spPr>
          <a:xfrm>
            <a:off x="3655602" y="3948023"/>
            <a:ext cx="6299403" cy="76060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59E13F98-5C38-D939-78EC-43743C6C71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8012" b="29006"/>
          <a:stretch/>
        </p:blipFill>
        <p:spPr>
          <a:xfrm>
            <a:off x="4369977" y="5000684"/>
            <a:ext cx="6299403" cy="7080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91A4750-DE44-3A61-AF36-ED1DADC873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5848" b="2223"/>
          <a:stretch/>
        </p:blipFill>
        <p:spPr>
          <a:xfrm>
            <a:off x="5217702" y="6049693"/>
            <a:ext cx="6299403" cy="65067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4850ADC-18B7-61E4-BE19-94BFF7CF2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171" b="86809"/>
          <a:stretch/>
        </p:blipFill>
        <p:spPr>
          <a:xfrm>
            <a:off x="2893602" y="3015737"/>
            <a:ext cx="6299403" cy="6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26801" r="29934" b="6117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Elevation Theme</a:t>
            </a:r>
          </a:p>
        </p:txBody>
      </p:sp>
    </p:spTree>
    <p:extLst>
      <p:ext uri="{BB962C8B-B14F-4D97-AF65-F5344CB8AC3E}">
        <p14:creationId xmlns:p14="http://schemas.microsoft.com/office/powerpoint/2010/main" val="38302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detic 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907" t="28720" r="2055" b="59260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Geodetic Control Theme</a:t>
            </a:r>
          </a:p>
        </p:txBody>
      </p:sp>
    </p:spTree>
    <p:extLst>
      <p:ext uri="{BB962C8B-B14F-4D97-AF65-F5344CB8AC3E}">
        <p14:creationId xmlns:p14="http://schemas.microsoft.com/office/powerpoint/2010/main" val="3790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13" t="58173" r="82749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Geoscience Theme</a:t>
            </a:r>
          </a:p>
        </p:txBody>
      </p:sp>
    </p:spTree>
    <p:extLst>
      <p:ext uri="{BB962C8B-B14F-4D97-AF65-F5344CB8AC3E}">
        <p14:creationId xmlns:p14="http://schemas.microsoft.com/office/powerpoint/2010/main" val="399061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z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361" t="56573" r="56601" b="31407"/>
          <a:stretch/>
        </p:blipFill>
        <p:spPr>
          <a:xfrm>
            <a:off x="11077072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Hazards Theme</a:t>
            </a:r>
          </a:p>
        </p:txBody>
      </p:sp>
    </p:spTree>
    <p:extLst>
      <p:ext uri="{BB962C8B-B14F-4D97-AF65-F5344CB8AC3E}">
        <p14:creationId xmlns:p14="http://schemas.microsoft.com/office/powerpoint/2010/main" val="417418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ydr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911" t="58173" r="30051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Hydrography Theme</a:t>
            </a:r>
          </a:p>
        </p:txBody>
      </p:sp>
    </p:spTree>
    <p:extLst>
      <p:ext uri="{BB962C8B-B14F-4D97-AF65-F5344CB8AC3E}">
        <p14:creationId xmlns:p14="http://schemas.microsoft.com/office/powerpoint/2010/main" val="132216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098" t="57973" r="2864" b="300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Imagery Theme</a:t>
            </a:r>
          </a:p>
        </p:txBody>
      </p:sp>
    </p:spTree>
    <p:extLst>
      <p:ext uri="{BB962C8B-B14F-4D97-AF65-F5344CB8AC3E}">
        <p14:creationId xmlns:p14="http://schemas.microsoft.com/office/powerpoint/2010/main" val="398623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nd Use/La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85574" r="82922" b="24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Land Use/Land Cover Theme</a:t>
            </a:r>
          </a:p>
        </p:txBody>
      </p:sp>
    </p:spTree>
    <p:extLst>
      <p:ext uri="{BB962C8B-B14F-4D97-AF65-F5344CB8AC3E}">
        <p14:creationId xmlns:p14="http://schemas.microsoft.com/office/powerpoint/2010/main" val="366670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pared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880" t="86241" r="56082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Preparedness Theme</a:t>
            </a:r>
          </a:p>
        </p:txBody>
      </p:sp>
    </p:spTree>
    <p:extLst>
      <p:ext uri="{BB962C8B-B14F-4D97-AF65-F5344CB8AC3E}">
        <p14:creationId xmlns:p14="http://schemas.microsoft.com/office/powerpoint/2010/main" val="74808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85974" r="29934" b="20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Transportation Theme</a:t>
            </a:r>
          </a:p>
        </p:txBody>
      </p:sp>
    </p:spTree>
    <p:extLst>
      <p:ext uri="{BB962C8B-B14F-4D97-AF65-F5344CB8AC3E}">
        <p14:creationId xmlns:p14="http://schemas.microsoft.com/office/powerpoint/2010/main" val="360638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646" t="86241" r="4316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Utilities Theme</a:t>
            </a:r>
          </a:p>
        </p:txBody>
      </p:sp>
    </p:spTree>
    <p:extLst>
      <p:ext uri="{BB962C8B-B14F-4D97-AF65-F5344CB8AC3E}">
        <p14:creationId xmlns:p14="http://schemas.microsoft.com/office/powerpoint/2010/main" val="228327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Addresses &amp; Buildings Framework Implementation Team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Tom Elder, FIT Lead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632A42-0B67-F099-898E-A121F32184F8}"/>
              </a:ext>
            </a:extLst>
          </p:cNvPr>
          <p:cNvGrpSpPr/>
          <p:nvPr userDrawn="1"/>
        </p:nvGrpSpPr>
        <p:grpSpPr>
          <a:xfrm>
            <a:off x="7380300" y="3874832"/>
            <a:ext cx="5975685" cy="849783"/>
            <a:chOff x="7380300" y="3874832"/>
            <a:chExt cx="5975685" cy="849783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8EEFCDD-6DEB-0946-54A9-EC12C45029F8}"/>
                </a:ext>
              </a:extLst>
            </p:cNvPr>
            <p:cNvSpPr/>
            <p:nvPr userDrawn="1"/>
          </p:nvSpPr>
          <p:spPr>
            <a:xfrm>
              <a:off x="7380300" y="387483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41A9FA6-B5AA-A737-2471-2BB48037C38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58012" r="82922" b="29006"/>
            <a:stretch/>
          </p:blipFill>
          <p:spPr>
            <a:xfrm>
              <a:off x="10359542" y="3964946"/>
              <a:ext cx="591393" cy="602245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EAF647-BA25-5375-BA18-AD686DD998B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28043" r="56390" b="58012"/>
            <a:stretch/>
          </p:blipFill>
          <p:spPr>
            <a:xfrm>
              <a:off x="7833308" y="3909130"/>
              <a:ext cx="591394" cy="64691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967DBE7-7BBD-8470-231C-C180F58BF5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58012" r="56390" b="29006"/>
            <a:stretch/>
          </p:blipFill>
          <p:spPr>
            <a:xfrm>
              <a:off x="11291481" y="3998600"/>
              <a:ext cx="591394" cy="60224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EA41501-CAC2-640D-2EB9-D5831B267D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1" t="28043" r="30163" b="58012"/>
            <a:stretch/>
          </p:blipFill>
          <p:spPr>
            <a:xfrm>
              <a:off x="8686666" y="3964946"/>
              <a:ext cx="570358" cy="646915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7A01B63-B7A7-927D-74FA-FD7CD1CC73D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28043" r="3666" b="58012"/>
            <a:stretch/>
          </p:blipFill>
          <p:spPr>
            <a:xfrm>
              <a:off x="9541430" y="3979028"/>
              <a:ext cx="584790" cy="646915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B178703-BBA1-801F-1F0A-A0FD176F6FD5}"/>
              </a:ext>
            </a:extLst>
          </p:cNvPr>
          <p:cNvGrpSpPr/>
          <p:nvPr userDrawn="1"/>
        </p:nvGrpSpPr>
        <p:grpSpPr>
          <a:xfrm>
            <a:off x="8231464" y="4852448"/>
            <a:ext cx="5975685" cy="849783"/>
            <a:chOff x="8231464" y="4852448"/>
            <a:chExt cx="5975685" cy="84978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D256CD3-7BAB-9054-F378-1798ACC0BFF0}"/>
                </a:ext>
              </a:extLst>
            </p:cNvPr>
            <p:cNvSpPr/>
            <p:nvPr userDrawn="1"/>
          </p:nvSpPr>
          <p:spPr>
            <a:xfrm>
              <a:off x="8231464" y="4852448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7267F13-697F-2A02-2B81-2F87CE4269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85848" r="82922" b="2223"/>
            <a:stretch/>
          </p:blipFill>
          <p:spPr>
            <a:xfrm>
              <a:off x="10359542" y="5035952"/>
              <a:ext cx="591393" cy="55341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7B160B9-EF70-A3AD-416F-381CE79A3F9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85848" r="56390" b="2223"/>
            <a:stretch/>
          </p:blipFill>
          <p:spPr>
            <a:xfrm>
              <a:off x="11291481" y="4935737"/>
              <a:ext cx="591394" cy="55341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36773E7-4233-E8B2-3553-D549E2458C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03" t="58012" r="30163" b="29006"/>
            <a:stretch/>
          </p:blipFill>
          <p:spPr>
            <a:xfrm>
              <a:off x="8684288" y="4958133"/>
              <a:ext cx="575114" cy="60224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76DEB6B-914F-BCA6-AE4A-6E499826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58012" r="3666" b="29006"/>
            <a:stretch/>
          </p:blipFill>
          <p:spPr>
            <a:xfrm>
              <a:off x="9541431" y="4964297"/>
              <a:ext cx="584789" cy="60224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20B1AE8-FF80-A191-6E45-DA7304E2E7B9}"/>
              </a:ext>
            </a:extLst>
          </p:cNvPr>
          <p:cNvGrpSpPr/>
          <p:nvPr userDrawn="1"/>
        </p:nvGrpSpPr>
        <p:grpSpPr>
          <a:xfrm>
            <a:off x="9597298" y="5870072"/>
            <a:ext cx="5975685" cy="849783"/>
            <a:chOff x="9597298" y="5870072"/>
            <a:chExt cx="5975685" cy="84978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E9B10E0-E929-A8C7-55B0-DF73593AABF4}"/>
                </a:ext>
              </a:extLst>
            </p:cNvPr>
            <p:cNvSpPr/>
            <p:nvPr userDrawn="1"/>
          </p:nvSpPr>
          <p:spPr>
            <a:xfrm>
              <a:off x="9597298" y="587007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CD1FC51-D0D3-46D0-2414-99B26A255E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85848" r="30163" b="2223"/>
            <a:stretch/>
          </p:blipFill>
          <p:spPr>
            <a:xfrm>
              <a:off x="10370059" y="6051179"/>
              <a:ext cx="570358" cy="553414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0C9AAE0C-7A65-C32F-5D97-E7D9E2D5AA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85848" r="3666" b="2223"/>
            <a:stretch/>
          </p:blipFill>
          <p:spPr>
            <a:xfrm>
              <a:off x="11294784" y="6039188"/>
              <a:ext cx="584789" cy="55341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C092AE-25B1-CFC2-3D71-9B5040036E3C}"/>
              </a:ext>
            </a:extLst>
          </p:cNvPr>
          <p:cNvGrpSpPr/>
          <p:nvPr userDrawn="1"/>
        </p:nvGrpSpPr>
        <p:grpSpPr>
          <a:xfrm>
            <a:off x="7002595" y="2897216"/>
            <a:ext cx="5975685" cy="849783"/>
            <a:chOff x="7002595" y="2897216"/>
            <a:chExt cx="5975685" cy="849783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37FEAF4-1EEE-D526-9362-B5C93F6DA972}"/>
                </a:ext>
              </a:extLst>
            </p:cNvPr>
            <p:cNvSpPr/>
            <p:nvPr userDrawn="1"/>
          </p:nvSpPr>
          <p:spPr>
            <a:xfrm>
              <a:off x="7002595" y="2897216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522A3EC-35D3-D991-6252-A4C29A675C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28043" r="82922" b="58012"/>
            <a:stretch/>
          </p:blipFill>
          <p:spPr>
            <a:xfrm>
              <a:off x="11291482" y="3022977"/>
              <a:ext cx="591393" cy="64691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4BF43FF-8F1C-23B5-AEB2-95C08F613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1171" r="82922" b="86809"/>
            <a:stretch/>
          </p:blipFill>
          <p:spPr>
            <a:xfrm>
              <a:off x="7833309" y="3029900"/>
              <a:ext cx="591393" cy="557574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D3A5F99-EB16-73EB-FE4E-3605E35035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1171" r="56390" b="86809"/>
            <a:stretch/>
          </p:blipFill>
          <p:spPr>
            <a:xfrm>
              <a:off x="8676148" y="2996458"/>
              <a:ext cx="591394" cy="557574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4545399A-5064-D057-64D4-0F9BA497C7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1171" r="30163" b="86809"/>
            <a:stretch/>
          </p:blipFill>
          <p:spPr>
            <a:xfrm>
              <a:off x="9548646" y="2992411"/>
              <a:ext cx="570358" cy="557574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7577221-6471-825A-45C2-B627F35306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19" t="1171" r="3665" b="86809"/>
            <a:stretch/>
          </p:blipFill>
          <p:spPr>
            <a:xfrm>
              <a:off x="10362844" y="2993547"/>
              <a:ext cx="584789" cy="557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30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942B-6AD0-7D6A-E678-A95091B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F5C8F-CF8C-75DA-2568-EF0F0F90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A9A95B-4349-92CD-DB41-1AA129BAA221}"/>
              </a:ext>
            </a:extLst>
          </p:cNvPr>
          <p:cNvSpPr/>
          <p:nvPr userDrawn="1"/>
        </p:nvSpPr>
        <p:spPr>
          <a:xfrm>
            <a:off x="0" y="342647"/>
            <a:ext cx="12192000" cy="644798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A8024E-8E80-4418-5239-00C73116C105}"/>
              </a:ext>
            </a:extLst>
          </p:cNvPr>
          <p:cNvGrpSpPr/>
          <p:nvPr userDrawn="1"/>
        </p:nvGrpSpPr>
        <p:grpSpPr>
          <a:xfrm>
            <a:off x="9968796" y="600025"/>
            <a:ext cx="849783" cy="5648375"/>
            <a:chOff x="9968796" y="600025"/>
            <a:chExt cx="849783" cy="564837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E896EFC-5726-A9B9-58FE-A826FB1275AD}"/>
                </a:ext>
              </a:extLst>
            </p:cNvPr>
            <p:cNvSpPr/>
            <p:nvPr userDrawn="1"/>
          </p:nvSpPr>
          <p:spPr>
            <a:xfrm rot="5400000">
              <a:off x="7569500" y="2999321"/>
              <a:ext cx="564837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0E57BC-4A75-F737-6C6B-4DE06655A9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58012" r="82922" b="29006"/>
            <a:stretch/>
          </p:blipFill>
          <p:spPr>
            <a:xfrm>
              <a:off x="10097993" y="3115852"/>
              <a:ext cx="591393" cy="60224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68FCE7-4174-AB0D-E821-F43A050234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28043" r="56390" b="58012"/>
            <a:stretch/>
          </p:blipFill>
          <p:spPr>
            <a:xfrm>
              <a:off x="10097992" y="853072"/>
              <a:ext cx="591394" cy="6469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0B19A7-A08E-2A1F-EDB5-B69B035F449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58012" r="56390" b="29006"/>
            <a:stretch/>
          </p:blipFill>
          <p:spPr>
            <a:xfrm>
              <a:off x="10097992" y="3847974"/>
              <a:ext cx="591394" cy="6022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B487B0-734A-CB62-8888-B22446BFBC0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1" t="28043" r="30163" b="58012"/>
            <a:stretch/>
          </p:blipFill>
          <p:spPr>
            <a:xfrm>
              <a:off x="10108510" y="1556342"/>
              <a:ext cx="570358" cy="64691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3199D3-3972-48A9-C453-DEAD2A39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28043" r="3666" b="58012"/>
            <a:stretch/>
          </p:blipFill>
          <p:spPr>
            <a:xfrm>
              <a:off x="10101294" y="2291817"/>
              <a:ext cx="584790" cy="6469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47FAE6-6C52-AABF-CE23-35A1CA7366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03" t="58012" r="30163" b="29006"/>
            <a:stretch/>
          </p:blipFill>
          <p:spPr>
            <a:xfrm>
              <a:off x="10106132" y="4511664"/>
              <a:ext cx="575114" cy="60224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BAF25F-B376-3463-D213-83AA5E2F5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58012" r="3666" b="29006"/>
            <a:stretch/>
          </p:blipFill>
          <p:spPr>
            <a:xfrm>
              <a:off x="10101295" y="5362872"/>
              <a:ext cx="584789" cy="60224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693981-9399-7363-662E-D4DC220DC5E5}"/>
              </a:ext>
            </a:extLst>
          </p:cNvPr>
          <p:cNvGrpSpPr/>
          <p:nvPr userDrawn="1"/>
        </p:nvGrpSpPr>
        <p:grpSpPr>
          <a:xfrm>
            <a:off x="10974829" y="600026"/>
            <a:ext cx="849783" cy="3404588"/>
            <a:chOff x="10974829" y="600026"/>
            <a:chExt cx="849783" cy="340458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71283F6-F6FC-E0F2-AD33-D4CE464476DF}"/>
                </a:ext>
              </a:extLst>
            </p:cNvPr>
            <p:cNvSpPr/>
            <p:nvPr userDrawn="1"/>
          </p:nvSpPr>
          <p:spPr>
            <a:xfrm rot="5400000">
              <a:off x="9697427" y="1877428"/>
              <a:ext cx="340458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B658F2-B873-A3E6-8F7C-1F24382F8F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85848" r="82922" b="2223"/>
            <a:stretch/>
          </p:blipFill>
          <p:spPr>
            <a:xfrm>
              <a:off x="11104025" y="940350"/>
              <a:ext cx="591393" cy="55341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1378613-4A0D-7870-5F6C-E3E5FEB8B62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85848" r="56390" b="2223"/>
            <a:stretch/>
          </p:blipFill>
          <p:spPr>
            <a:xfrm>
              <a:off x="11104024" y="1557077"/>
              <a:ext cx="591394" cy="55341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776602-560C-FF38-2726-32EABFCF92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85848" r="30163" b="2223"/>
            <a:stretch/>
          </p:blipFill>
          <p:spPr>
            <a:xfrm>
              <a:off x="11114542" y="2347455"/>
              <a:ext cx="570358" cy="55341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9D92A23-99D5-3E21-893E-E3BDFA3552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85848" r="3666" b="2223"/>
            <a:stretch/>
          </p:blipFill>
          <p:spPr>
            <a:xfrm>
              <a:off x="11107327" y="3082523"/>
              <a:ext cx="584789" cy="55341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071B2A-C44D-70CB-62E7-9B171829FCFF}"/>
              </a:ext>
            </a:extLst>
          </p:cNvPr>
          <p:cNvGrpSpPr/>
          <p:nvPr userDrawn="1"/>
        </p:nvGrpSpPr>
        <p:grpSpPr>
          <a:xfrm>
            <a:off x="8979300" y="2771778"/>
            <a:ext cx="849783" cy="3846948"/>
            <a:chOff x="8965382" y="2762253"/>
            <a:chExt cx="849783" cy="384694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AD06B-A04B-BF19-1AA8-BAF15817BB16}"/>
                </a:ext>
              </a:extLst>
            </p:cNvPr>
            <p:cNvSpPr/>
            <p:nvPr userDrawn="1"/>
          </p:nvSpPr>
          <p:spPr>
            <a:xfrm rot="5400000">
              <a:off x="7466800" y="4260835"/>
              <a:ext cx="384694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12783D4-5FCD-2653-6DAC-6E81B37430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28043" r="82922" b="58012"/>
            <a:stretch/>
          </p:blipFill>
          <p:spPr>
            <a:xfrm>
              <a:off x="9094578" y="5808240"/>
              <a:ext cx="591393" cy="6469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772BFB1-47AD-831D-1FE1-DE7ADF83AA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1171" r="82922" b="86809"/>
            <a:stretch/>
          </p:blipFill>
          <p:spPr>
            <a:xfrm>
              <a:off x="9094578" y="3089058"/>
              <a:ext cx="591393" cy="557574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B39BE9E-9C57-B71C-E70C-37C790778A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1171" r="56390" b="86809"/>
            <a:stretch/>
          </p:blipFill>
          <p:spPr>
            <a:xfrm>
              <a:off x="9094577" y="3798667"/>
              <a:ext cx="591394" cy="55757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7B97B9-FEE6-4E32-BA05-C3384FF0DE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1171" r="30163" b="86809"/>
            <a:stretch/>
          </p:blipFill>
          <p:spPr>
            <a:xfrm>
              <a:off x="9105095" y="4471690"/>
              <a:ext cx="570358" cy="55757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D64AD3B-959D-33CB-DF87-BE07CCDF81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19" t="1171" r="3665" b="86809"/>
            <a:stretch/>
          </p:blipFill>
          <p:spPr>
            <a:xfrm>
              <a:off x="9097880" y="5124033"/>
              <a:ext cx="584789" cy="557574"/>
            </a:xfrm>
            <a:prstGeom prst="rect">
              <a:avLst/>
            </a:prstGeom>
          </p:spPr>
        </p:pic>
      </p:grpSp>
      <p:sp>
        <p:nvSpPr>
          <p:cNvPr id="26" name="object 3">
            <a:extLst>
              <a:ext uri="{FF2B5EF4-FFF2-40B4-BE49-F238E27FC236}">
                <a16:creationId xmlns:a16="http://schemas.microsoft.com/office/drawing/2014/main" id="{AB376264-C38B-01CE-83AC-8E871840E33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0193A80-48A4-0F7D-3702-893F20705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421" y="1407693"/>
            <a:ext cx="6904305" cy="1591127"/>
          </a:xfr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5400" i="1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76990062-0B80-62C1-FDB3-E7A93A9860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2614" y="3549001"/>
            <a:ext cx="6775112" cy="423863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information when needed.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196D17-8E35-E645-BDB6-18E9033099D6}"/>
              </a:ext>
            </a:extLst>
          </p:cNvPr>
          <p:cNvSpPr/>
          <p:nvPr userDrawn="1"/>
        </p:nvSpPr>
        <p:spPr>
          <a:xfrm>
            <a:off x="0" y="6781800"/>
            <a:ext cx="12192000" cy="7314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7B1C6-8345-AAB1-9496-C871E15502A5}"/>
              </a:ext>
            </a:extLst>
          </p:cNvPr>
          <p:cNvSpPr/>
          <p:nvPr userDrawn="1"/>
        </p:nvSpPr>
        <p:spPr>
          <a:xfrm>
            <a:off x="0" y="0"/>
            <a:ext cx="12192000" cy="40695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7A56E3-1106-6105-2846-D4426015959C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21E61C9-B88F-ADCA-8409-F6A973FEE51B}"/>
              </a:ext>
            </a:extLst>
          </p:cNvPr>
          <p:cNvSpPr txBox="1">
            <a:spLocks/>
          </p:cNvSpPr>
          <p:nvPr userDrawn="1"/>
        </p:nvSpPr>
        <p:spPr>
          <a:xfrm>
            <a:off x="1611086" y="5691132"/>
            <a:ext cx="6775113" cy="1087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Framework data is available at:</a:t>
            </a:r>
            <a:br>
              <a:rPr lang="en-US" sz="2000" dirty="0"/>
            </a:br>
            <a:r>
              <a:rPr lang="en-US" sz="3000" dirty="0"/>
              <a:t>geohub.oregon.gov</a:t>
            </a:r>
          </a:p>
        </p:txBody>
      </p:sp>
    </p:spTree>
    <p:extLst>
      <p:ext uri="{BB962C8B-B14F-4D97-AF65-F5344CB8AC3E}">
        <p14:creationId xmlns:p14="http://schemas.microsoft.com/office/powerpoint/2010/main" val="2136121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2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9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27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04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4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ministrative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83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sci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8FEF4-913E-3CD4-3B8B-42731DB2CF06}"/>
              </a:ext>
            </a:extLst>
          </p:cNvPr>
          <p:cNvSpPr/>
          <p:nvPr userDrawn="1"/>
        </p:nvSpPr>
        <p:spPr>
          <a:xfrm>
            <a:off x="6220324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08DDA3-57C2-805A-8B39-425F755638CF}"/>
              </a:ext>
            </a:extLst>
          </p:cNvPr>
          <p:cNvSpPr/>
          <p:nvPr userDrawn="1"/>
        </p:nvSpPr>
        <p:spPr>
          <a:xfrm>
            <a:off x="7683882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40B01D-6E86-D443-F7C1-AEDA8C8D732A}"/>
              </a:ext>
            </a:extLst>
          </p:cNvPr>
          <p:cNvSpPr/>
          <p:nvPr userDrawn="1"/>
        </p:nvSpPr>
        <p:spPr>
          <a:xfrm>
            <a:off x="9163481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19799-98ED-E3B3-A9AB-A79535E0D7BC}"/>
              </a:ext>
            </a:extLst>
          </p:cNvPr>
          <p:cNvSpPr/>
          <p:nvPr userDrawn="1"/>
        </p:nvSpPr>
        <p:spPr>
          <a:xfrm>
            <a:off x="10610996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E6F8F9-E808-2148-2A10-0A3FDD1E83ED}"/>
              </a:ext>
            </a:extLst>
          </p:cNvPr>
          <p:cNvSpPr/>
          <p:nvPr userDrawn="1"/>
        </p:nvSpPr>
        <p:spPr>
          <a:xfrm>
            <a:off x="6957985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4AB77C-2496-E7BE-8C8E-C1209D07A331}"/>
              </a:ext>
            </a:extLst>
          </p:cNvPr>
          <p:cNvSpPr/>
          <p:nvPr userDrawn="1"/>
        </p:nvSpPr>
        <p:spPr>
          <a:xfrm>
            <a:off x="84237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2108A6-0B42-6AE8-1E25-88F64AFA7E3C}"/>
              </a:ext>
            </a:extLst>
          </p:cNvPr>
          <p:cNvSpPr/>
          <p:nvPr userDrawn="1"/>
        </p:nvSpPr>
        <p:spPr>
          <a:xfrm>
            <a:off x="9889527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90E17D-D9C7-DCE8-BB0E-E765991301DC}"/>
              </a:ext>
            </a:extLst>
          </p:cNvPr>
          <p:cNvSpPr/>
          <p:nvPr userDrawn="1"/>
        </p:nvSpPr>
        <p:spPr>
          <a:xfrm>
            <a:off x="55082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4BA81E-28E7-AB01-9C4D-6074064D9C3C}"/>
              </a:ext>
            </a:extLst>
          </p:cNvPr>
          <p:cNvSpPr/>
          <p:nvPr userDrawn="1"/>
        </p:nvSpPr>
        <p:spPr>
          <a:xfrm>
            <a:off x="6220324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D06DF6F-3381-DB87-D703-E1CE80712CEC}"/>
              </a:ext>
            </a:extLst>
          </p:cNvPr>
          <p:cNvSpPr/>
          <p:nvPr userDrawn="1"/>
        </p:nvSpPr>
        <p:spPr>
          <a:xfrm>
            <a:off x="7683882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1C54110-D9A3-672E-A3A8-0470CFD1DB8B}"/>
              </a:ext>
            </a:extLst>
          </p:cNvPr>
          <p:cNvSpPr/>
          <p:nvPr userDrawn="1"/>
        </p:nvSpPr>
        <p:spPr>
          <a:xfrm>
            <a:off x="9147439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924CA48-E39B-F8CA-A36B-4C08775DBA65}"/>
              </a:ext>
            </a:extLst>
          </p:cNvPr>
          <p:cNvSpPr/>
          <p:nvPr userDrawn="1"/>
        </p:nvSpPr>
        <p:spPr>
          <a:xfrm>
            <a:off x="6974027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6D0B05-5D9E-B18D-F687-19E98FFE95C1}"/>
              </a:ext>
            </a:extLst>
          </p:cNvPr>
          <p:cNvSpPr/>
          <p:nvPr userDrawn="1"/>
        </p:nvSpPr>
        <p:spPr>
          <a:xfrm>
            <a:off x="8423756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580C3E7-E480-F365-62B0-BF73A648D350}"/>
              </a:ext>
            </a:extLst>
          </p:cNvPr>
          <p:cNvSpPr/>
          <p:nvPr userDrawn="1"/>
        </p:nvSpPr>
        <p:spPr>
          <a:xfrm>
            <a:off x="4756766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BB2D3C1-141E-7613-2521-DCF5B100242C}"/>
              </a:ext>
            </a:extLst>
          </p:cNvPr>
          <p:cNvSpPr/>
          <p:nvPr userDrawn="1"/>
        </p:nvSpPr>
        <p:spPr>
          <a:xfrm>
            <a:off x="4026443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5C4F0B5-57CE-A652-19C1-FE9ED630D6F9}"/>
              </a:ext>
            </a:extLst>
          </p:cNvPr>
          <p:cNvSpPr/>
          <p:nvPr userDrawn="1"/>
        </p:nvSpPr>
        <p:spPr>
          <a:xfrm>
            <a:off x="5492214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Presentation Title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41A9FA6-B5AA-A737-2471-2BB48037C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58012" r="82922" b="29006"/>
          <a:stretch/>
        </p:blipFill>
        <p:spPr>
          <a:xfrm>
            <a:off x="5706199" y="4949912"/>
            <a:ext cx="591393" cy="6022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BEAF647-BA25-5375-BA18-AD686DD99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28043" r="56390" b="58012"/>
          <a:stretch/>
        </p:blipFill>
        <p:spPr>
          <a:xfrm>
            <a:off x="6423171" y="3979119"/>
            <a:ext cx="591394" cy="6469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67DBE7-7BBD-8470-231C-C180F58BF5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58012" r="56390" b="29006"/>
          <a:stretch/>
        </p:blipFill>
        <p:spPr>
          <a:xfrm>
            <a:off x="7199426" y="4919871"/>
            <a:ext cx="591394" cy="60224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A41501-CAC2-640D-2EB9-D5831B267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1" t="28043" r="30163" b="58012"/>
          <a:stretch/>
        </p:blipFill>
        <p:spPr>
          <a:xfrm>
            <a:off x="7912627" y="3995677"/>
            <a:ext cx="570358" cy="64691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A01B63-B7A7-927D-74FA-FD7CD1CC7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28043" r="3666" b="58012"/>
          <a:stretch/>
        </p:blipFill>
        <p:spPr>
          <a:xfrm>
            <a:off x="9348704" y="4022889"/>
            <a:ext cx="584790" cy="6469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7267F13-697F-2A02-2B81-2F87CE426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85848" r="82922" b="2223"/>
          <a:stretch/>
        </p:blipFill>
        <p:spPr>
          <a:xfrm>
            <a:off x="6382634" y="5877705"/>
            <a:ext cx="591393" cy="55341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7B160B9-EF70-A3AD-416F-381CE79A3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85848" r="56390" b="2223"/>
          <a:stretch/>
        </p:blipFill>
        <p:spPr>
          <a:xfrm>
            <a:off x="7902109" y="5864061"/>
            <a:ext cx="591394" cy="55341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36773E7-4233-E8B2-3553-D549E2458C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03" t="58012" r="30163" b="29006"/>
          <a:stretch/>
        </p:blipFill>
        <p:spPr>
          <a:xfrm>
            <a:off x="8653497" y="4929856"/>
            <a:ext cx="575114" cy="60224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76DEB6B-914F-BCA6-AE4A-6E49982670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58012" r="3666" b="29006"/>
          <a:stretch/>
        </p:blipFill>
        <p:spPr>
          <a:xfrm>
            <a:off x="10081111" y="4930274"/>
            <a:ext cx="584789" cy="60224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CD1FC51-D0D3-46D0-2414-99B26A255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85848" r="30163" b="2223"/>
          <a:stretch/>
        </p:blipFill>
        <p:spPr>
          <a:xfrm>
            <a:off x="9391714" y="5885301"/>
            <a:ext cx="570358" cy="55341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C9AAE0C-7A65-C32F-5D97-E7D9E2D5A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85848" r="3666" b="2223"/>
          <a:stretch/>
        </p:blipFill>
        <p:spPr>
          <a:xfrm>
            <a:off x="10855527" y="5910106"/>
            <a:ext cx="584789" cy="55341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522A3EC-35D3-D991-6252-A4C29A675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28043" r="82922" b="58012"/>
          <a:stretch/>
        </p:blipFill>
        <p:spPr>
          <a:xfrm>
            <a:off x="4942420" y="4006092"/>
            <a:ext cx="591393" cy="6469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4BF43FF-8F1C-23B5-AEB2-95C08F613B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1171" r="82922" b="86809"/>
          <a:stretch/>
        </p:blipFill>
        <p:spPr>
          <a:xfrm>
            <a:off x="4205018" y="3136411"/>
            <a:ext cx="591393" cy="55757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D3A5F99-EB16-73EB-FE4E-3605E3503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1171" r="56390" b="86809"/>
          <a:stretch/>
        </p:blipFill>
        <p:spPr>
          <a:xfrm>
            <a:off x="5734373" y="3164916"/>
            <a:ext cx="591394" cy="55757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545399A-5064-D057-64D4-0F9BA497C7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1171" r="30163" b="86809"/>
          <a:stretch/>
        </p:blipFill>
        <p:spPr>
          <a:xfrm>
            <a:off x="7172827" y="3131621"/>
            <a:ext cx="570358" cy="55757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7577221-6471-825A-45C2-B627F3530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19" t="1171" r="3665" b="86809"/>
          <a:stretch/>
        </p:blipFill>
        <p:spPr>
          <a:xfrm>
            <a:off x="8648660" y="3114433"/>
            <a:ext cx="584789" cy="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Addresses &amp; Buildings Framework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Addresses and Buildings Theme</a:t>
            </a:r>
          </a:p>
        </p:txBody>
      </p:sp>
    </p:spTree>
    <p:extLst>
      <p:ext uri="{BB962C8B-B14F-4D97-AF65-F5344CB8AC3E}">
        <p14:creationId xmlns:p14="http://schemas.microsoft.com/office/powerpoint/2010/main" val="5267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min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Administrative Boundaries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DB444-62E2-AD61-5ABB-BA36F5635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9" t="1171" r="56485" b="86809"/>
          <a:stretch/>
        </p:blipFill>
        <p:spPr>
          <a:xfrm>
            <a:off x="11087560" y="5472145"/>
            <a:ext cx="842211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0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Bioscience Theme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EAB8BF-6317-326F-9412-5FBCA5EA04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843" t="1171" r="30309" b="86809"/>
          <a:stretch/>
        </p:blipFill>
        <p:spPr>
          <a:xfrm>
            <a:off x="11122112" y="5455247"/>
            <a:ext cx="697832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das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Cadastral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3F680-C683-1713-48BB-2E186EBEA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5596" t="1372" r="3452" b="86388"/>
          <a:stretch/>
        </p:blipFill>
        <p:spPr>
          <a:xfrm>
            <a:off x="11063036" y="5462413"/>
            <a:ext cx="776037" cy="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Climate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E8935-8E8C-3381-D007-F1AFAAE2A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111" t="27059" r="82494" b="58996"/>
          <a:stretch/>
        </p:blipFill>
        <p:spPr>
          <a:xfrm>
            <a:off x="11069512" y="5347378"/>
            <a:ext cx="878307" cy="85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astal and Mar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534" t="29372" r="56428" b="58608"/>
          <a:stretch/>
        </p:blipFill>
        <p:spPr>
          <a:xfrm>
            <a:off x="11125200" y="5450381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Coastal and Marine Theme</a:t>
            </a:r>
          </a:p>
        </p:txBody>
      </p:sp>
    </p:spTree>
    <p:extLst>
      <p:ext uri="{BB962C8B-B14F-4D97-AF65-F5344CB8AC3E}">
        <p14:creationId xmlns:p14="http://schemas.microsoft.com/office/powerpoint/2010/main" val="7066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03E83A-E1DF-D969-7F15-13A19BFAC5A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B90-D12A-F6A8-46C5-88E0B78C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3944B-B2C7-B768-6084-D7381FDD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7EBA6D-D53C-B22C-9F0C-978820855D48}"/>
              </a:ext>
            </a:extLst>
          </p:cNvPr>
          <p:cNvSpPr/>
          <p:nvPr userDrawn="1"/>
        </p:nvSpPr>
        <p:spPr>
          <a:xfrm>
            <a:off x="0" y="0"/>
            <a:ext cx="12192000" cy="156411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E952F-E13E-4292-8F30-F0FF59997FFB}"/>
              </a:ext>
            </a:extLst>
          </p:cNvPr>
          <p:cNvSpPr/>
          <p:nvPr userDrawn="1"/>
        </p:nvSpPr>
        <p:spPr>
          <a:xfrm>
            <a:off x="0" y="6244389"/>
            <a:ext cx="12192000" cy="67508"/>
          </a:xfrm>
          <a:prstGeom prst="rect">
            <a:avLst/>
          </a:prstGeom>
          <a:solidFill>
            <a:srgbClr val="2F6044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802" r:id="rId3"/>
    <p:sldLayoutId id="2147483775" r:id="rId4"/>
    <p:sldLayoutId id="2147483781" r:id="rId5"/>
    <p:sldLayoutId id="2147483782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6" r:id="rId15"/>
    <p:sldLayoutId id="2147483792" r:id="rId16"/>
    <p:sldLayoutId id="2147483793" r:id="rId17"/>
    <p:sldLayoutId id="2147483794" r:id="rId18"/>
    <p:sldLayoutId id="2147483795" r:id="rId19"/>
    <p:sldLayoutId id="2147483776" r:id="rId20"/>
    <p:sldLayoutId id="2147483779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771" r:id="rId27"/>
    <p:sldLayoutId id="2147483772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0C0BD"/>
          </a:solidFill>
          <a:latin typeface="+mn-lt"/>
          <a:ea typeface="ADLaM Display" panose="020F0502020204030204" pitchFamily="2" charset="0"/>
          <a:cs typeface="ADLaM Display" panose="020F05020202040302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F604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om.Elder@das.oregon.gov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7BC508-27A2-8BC1-99F9-560B9E13C2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October 15, 2024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4CB9C-9F81-BD9D-C225-88BC1248D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Elder, FIT Lead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32E69F-CD48-9449-4961-DA332A108156}"/>
              </a:ext>
            </a:extLst>
          </p:cNvPr>
          <p:cNvSpPr txBox="1"/>
          <p:nvPr/>
        </p:nvSpPr>
        <p:spPr>
          <a:xfrm>
            <a:off x="3657601" y="3625702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Oregon Framework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 themes that form the foundation for an authoritative seamless statewide GIS</a:t>
            </a:r>
          </a:p>
        </p:txBody>
      </p:sp>
    </p:spTree>
    <p:extLst>
      <p:ext uri="{BB962C8B-B14F-4D97-AF65-F5344CB8AC3E}">
        <p14:creationId xmlns:p14="http://schemas.microsoft.com/office/powerpoint/2010/main" val="279325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5C602-1FD7-274C-07A1-AF58D9C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3AFE1-9F2D-7DCE-2D03-994FBF1387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2614" y="3549001"/>
            <a:ext cx="6775112" cy="1992817"/>
          </a:xfrm>
        </p:spPr>
        <p:txBody>
          <a:bodyPr/>
          <a:lstStyle/>
          <a:p>
            <a:r>
              <a:rPr lang="en-US" dirty="0">
                <a:hlinkClick r:id="rId2"/>
              </a:rPr>
              <a:t>Tom.Elder@das.oregon.gov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9629" cy="39014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May 22		– Addresses &amp; Buildings Framework FIT kickoff</a:t>
            </a:r>
          </a:p>
          <a:p>
            <a:r>
              <a:rPr lang="en-US" dirty="0"/>
              <a:t>June 18		- First Workgroup Meeting - Kickoff</a:t>
            </a:r>
          </a:p>
          <a:p>
            <a:r>
              <a:rPr lang="en-US" dirty="0"/>
              <a:t>July 16		– Second Workgroup Meeting – Standards Comparison</a:t>
            </a:r>
          </a:p>
          <a:p>
            <a:r>
              <a:rPr lang="en-US" dirty="0"/>
              <a:t>August 20		– Third Workgroup Meeting – NENA deep dive</a:t>
            </a:r>
          </a:p>
          <a:p>
            <a:r>
              <a:rPr lang="en-US" dirty="0"/>
              <a:t>September 17 	- Forth Workgroup Meeting – Draft standard</a:t>
            </a:r>
          </a:p>
          <a:p>
            <a:r>
              <a:rPr lang="en-US" dirty="0"/>
              <a:t>October 15	- Fifth Workgroup Meeting – Revise draft standard</a:t>
            </a:r>
          </a:p>
          <a:p>
            <a:r>
              <a:rPr lang="en-US" dirty="0">
                <a:solidFill>
                  <a:srgbClr val="90C05F"/>
                </a:solidFill>
              </a:rPr>
              <a:t>October 29</a:t>
            </a:r>
            <a:r>
              <a:rPr lang="en-US" dirty="0"/>
              <a:t>	- Fall Framework Forum – Present draft standard</a:t>
            </a:r>
          </a:p>
          <a:p>
            <a:r>
              <a:rPr lang="en-US" dirty="0">
                <a:solidFill>
                  <a:srgbClr val="90C05F"/>
                </a:solidFill>
              </a:rPr>
              <a:t>Spring 2025</a:t>
            </a:r>
            <a:r>
              <a:rPr lang="en-US" dirty="0"/>
              <a:t>	- Present to OGIC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3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Point – NENA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25"/>
            <a:ext cx="10154653" cy="413240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is similar to and related to the FGDC and NAD standards.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is much simpler than FGDC and easier to implement.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other states already use NENA.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address point data is already available from PSAPs in NENA format.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in cooperation with the ongoing NG911 Technical Advisory Committee.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could accommodate other business requirements with supplemental fields.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Idaho example standard.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6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DD54-C769-8EE1-E7FC-35080486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the Address Data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B31C-6356-9528-1E98-2A85EFB8A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276"/>
            <a:ext cx="10666228" cy="4322775"/>
          </a:xfrm>
        </p:spPr>
        <p:txBody>
          <a:bodyPr>
            <a:normAutofit/>
          </a:bodyPr>
          <a:lstStyle/>
          <a:p>
            <a:r>
              <a:rPr lang="en-US" dirty="0"/>
              <a:t>Make it for Oregon addresses, not national/international</a:t>
            </a:r>
          </a:p>
          <a:p>
            <a:r>
              <a:rPr lang="en-US" dirty="0"/>
              <a:t>Make it complete so it works for most people</a:t>
            </a:r>
          </a:p>
          <a:p>
            <a:r>
              <a:rPr lang="en-US" dirty="0"/>
              <a:t>Make it clear, simple and easy to follow the standard so it is accepted</a:t>
            </a:r>
          </a:p>
          <a:p>
            <a:r>
              <a:rPr lang="en-US" dirty="0"/>
              <a:t>Make it flexible for multiple purposes and products</a:t>
            </a:r>
          </a:p>
          <a:p>
            <a:r>
              <a:rPr lang="en-US" dirty="0"/>
              <a:t>Make it sustainable to keep it current and relevant</a:t>
            </a:r>
          </a:p>
          <a:p>
            <a:r>
              <a:rPr lang="en-US" dirty="0"/>
              <a:t>Make it scalable from the local to national level</a:t>
            </a:r>
          </a:p>
          <a:p>
            <a:r>
              <a:rPr lang="en-US" dirty="0"/>
              <a:t>Make it public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3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Oregon Standard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84"/>
            <a:ext cx="10154653" cy="461452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DRAFT</a:t>
            </a:r>
            <a:r>
              <a:rPr lang="en-US" dirty="0"/>
              <a:t> – Conceptual Stage Only</a:t>
            </a:r>
          </a:p>
          <a:p>
            <a:pPr lvl="1"/>
            <a:r>
              <a:rPr lang="en-US" dirty="0"/>
              <a:t>Review, discuss, revise</a:t>
            </a:r>
          </a:p>
          <a:p>
            <a:r>
              <a:rPr lang="en-US" dirty="0"/>
              <a:t>Similar to Idaho’s standard</a:t>
            </a:r>
          </a:p>
          <a:p>
            <a:r>
              <a:rPr lang="en-US" dirty="0"/>
              <a:t>NENA Core</a:t>
            </a:r>
          </a:p>
          <a:p>
            <a:r>
              <a:rPr lang="en-US" dirty="0"/>
              <a:t>Changed a few field requirements</a:t>
            </a:r>
          </a:p>
          <a:p>
            <a:pPr lvl="1"/>
            <a:r>
              <a:rPr lang="en-US" dirty="0"/>
              <a:t>Unit</a:t>
            </a:r>
          </a:p>
          <a:p>
            <a:r>
              <a:rPr lang="en-US" dirty="0"/>
              <a:t>Added supplemental fields</a:t>
            </a:r>
          </a:p>
          <a:p>
            <a:pPr lvl="1"/>
            <a:r>
              <a:rPr lang="en-US" dirty="0"/>
              <a:t>Broader use cases</a:t>
            </a:r>
          </a:p>
          <a:p>
            <a:pPr lvl="1"/>
            <a:r>
              <a:rPr lang="en-US" dirty="0"/>
              <a:t>Open-ended</a:t>
            </a:r>
          </a:p>
        </p:txBody>
      </p:sp>
    </p:spTree>
    <p:extLst>
      <p:ext uri="{BB962C8B-B14F-4D97-AF65-F5344CB8AC3E}">
        <p14:creationId xmlns:p14="http://schemas.microsoft.com/office/powerpoint/2010/main" val="305304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4767-3DAF-1DBE-0FE9-1995A0E8F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Standard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991D1-2F9B-4E92-6FF7-6FAAEDF48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must be </a:t>
            </a:r>
            <a:r>
              <a:rPr lang="en-US" dirty="0">
                <a:solidFill>
                  <a:srgbClr val="90C05F"/>
                </a:solidFill>
              </a:rPr>
              <a:t>Complete</a:t>
            </a:r>
            <a:r>
              <a:rPr lang="en-US" dirty="0"/>
              <a:t>, </a:t>
            </a:r>
            <a:r>
              <a:rPr lang="en-US" dirty="0">
                <a:solidFill>
                  <a:srgbClr val="336699"/>
                </a:solidFill>
              </a:rPr>
              <a:t>Consistent</a:t>
            </a:r>
            <a:r>
              <a:rPr lang="en-US" dirty="0"/>
              <a:t>, </a:t>
            </a:r>
            <a:r>
              <a:rPr lang="en-US" dirty="0">
                <a:solidFill>
                  <a:srgbClr val="CC3300"/>
                </a:solidFill>
              </a:rPr>
              <a:t>Unique</a:t>
            </a:r>
          </a:p>
          <a:p>
            <a:pPr lvl="1"/>
            <a:r>
              <a:rPr lang="en-US" dirty="0"/>
              <a:t>Changes Units to Conditionally Required (from not required)</a:t>
            </a:r>
          </a:p>
          <a:p>
            <a:r>
              <a:rPr lang="en-US" dirty="0"/>
              <a:t>Focus on Street Addresses, Physical Locations</a:t>
            </a:r>
          </a:p>
          <a:p>
            <a:r>
              <a:rPr lang="en-US" dirty="0"/>
              <a:t>Adds Other Supplemental Fields for Wider Purposes</a:t>
            </a:r>
          </a:p>
          <a:p>
            <a:r>
              <a:rPr lang="en-US" dirty="0"/>
              <a:t>Related to Parcel and Building Footprint Standards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6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A5A66-B2CB-B1A0-B613-DF1E3349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F9B8-CFA5-BE0B-CE71-98008C1B5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76 comments received in the Teams Channel.</a:t>
            </a:r>
          </a:p>
          <a:p>
            <a:r>
              <a:rPr lang="en-US" dirty="0"/>
              <a:t>More comments received in email.</a:t>
            </a:r>
          </a:p>
          <a:p>
            <a:r>
              <a:rPr lang="en-US" dirty="0"/>
              <a:t>Majority of comments were for clarification.</a:t>
            </a:r>
          </a:p>
          <a:p>
            <a:r>
              <a:rPr lang="en-US" dirty="0"/>
              <a:t>A few comments were for content.</a:t>
            </a:r>
          </a:p>
          <a:p>
            <a:r>
              <a:rPr lang="en-US" dirty="0"/>
              <a:t>There are still a few headings that need to be filled in.</a:t>
            </a:r>
          </a:p>
        </p:txBody>
      </p:sp>
    </p:spTree>
    <p:extLst>
      <p:ext uri="{BB962C8B-B14F-4D97-AF65-F5344CB8AC3E}">
        <p14:creationId xmlns:p14="http://schemas.microsoft.com/office/powerpoint/2010/main" val="1964283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BF553-DFC0-BA42-38E5-12813C68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FC56E-6EEB-67A4-8828-B22F735D3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811"/>
            <a:ext cx="10154653" cy="42662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New version (0.2) soon!</a:t>
            </a:r>
          </a:p>
          <a:p>
            <a:r>
              <a:rPr lang="en-US" dirty="0"/>
              <a:t>Incorporate all comments received so far.</a:t>
            </a:r>
          </a:p>
          <a:p>
            <a:r>
              <a:rPr lang="en-US" dirty="0"/>
              <a:t>Add missing headings.</a:t>
            </a:r>
          </a:p>
          <a:p>
            <a:r>
              <a:rPr lang="en-US" dirty="0"/>
              <a:t>Add domains and lookup tables.</a:t>
            </a:r>
          </a:p>
          <a:p>
            <a:r>
              <a:rPr lang="en-US" dirty="0"/>
              <a:t>Review again for compatibility with other Framework standards.</a:t>
            </a:r>
          </a:p>
          <a:p>
            <a:pPr lvl="1"/>
            <a:r>
              <a:rPr lang="en-US" dirty="0"/>
              <a:t>Use Framework Standard template</a:t>
            </a:r>
          </a:p>
          <a:p>
            <a:r>
              <a:rPr lang="en-US" dirty="0"/>
              <a:t>Present the draft standard at the Fall Framework Forum.</a:t>
            </a:r>
          </a:p>
          <a:p>
            <a:r>
              <a:rPr lang="en-US" dirty="0"/>
              <a:t>Review continues by other groups and the GIS community. New versions (0.3…)</a:t>
            </a:r>
          </a:p>
        </p:txBody>
      </p:sp>
    </p:spTree>
    <p:extLst>
      <p:ext uri="{BB962C8B-B14F-4D97-AF65-F5344CB8AC3E}">
        <p14:creationId xmlns:p14="http://schemas.microsoft.com/office/powerpoint/2010/main" val="255621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07C64-5E2B-8F62-0627-3FBA18FD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25F0C-5F70-D603-0F00-2DCA77514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still work to be done on the draft standard.</a:t>
            </a:r>
          </a:p>
          <a:p>
            <a:r>
              <a:rPr lang="en-US" dirty="0"/>
              <a:t>Anyone can contribute to the </a:t>
            </a:r>
            <a:r>
              <a:rPr lang="en-US"/>
              <a:t>draft standard.</a:t>
            </a:r>
            <a:endParaRPr lang="en-US" dirty="0"/>
          </a:p>
          <a:p>
            <a:r>
              <a:rPr lang="en-US" dirty="0"/>
              <a:t>Comments can still be added anytime by anyone.</a:t>
            </a:r>
          </a:p>
          <a:p>
            <a:r>
              <a:rPr lang="en-US" dirty="0"/>
              <a:t>The adopted standard will just be the </a:t>
            </a:r>
            <a:r>
              <a:rPr lang="en-US" i="1" dirty="0"/>
              <a:t>first</a:t>
            </a:r>
            <a:r>
              <a:rPr lang="en-US" dirty="0"/>
              <a:t> version (1.0).</a:t>
            </a:r>
          </a:p>
          <a:p>
            <a:pPr lvl="1"/>
            <a:r>
              <a:rPr lang="en-US" dirty="0"/>
              <a:t>It </a:t>
            </a:r>
            <a:r>
              <a:rPr lang="en-US" i="1" dirty="0"/>
              <a:t>will</a:t>
            </a:r>
            <a:r>
              <a:rPr lang="en-US" dirty="0"/>
              <a:t> change over time and will have to be periodically reviewed for</a:t>
            </a:r>
          </a:p>
          <a:p>
            <a:pPr lvl="2"/>
            <a:r>
              <a:rPr lang="en-US" dirty="0"/>
              <a:t>New business requirements</a:t>
            </a:r>
          </a:p>
          <a:p>
            <a:pPr lvl="2"/>
            <a:r>
              <a:rPr lang="en-US" dirty="0"/>
              <a:t>New uses and purposes</a:t>
            </a:r>
          </a:p>
          <a:p>
            <a:pPr lvl="2"/>
            <a:r>
              <a:rPr lang="en-US" dirty="0"/>
              <a:t>Corrections and fixes</a:t>
            </a:r>
          </a:p>
        </p:txBody>
      </p:sp>
    </p:spTree>
    <p:extLst>
      <p:ext uri="{BB962C8B-B14F-4D97-AF65-F5344CB8AC3E}">
        <p14:creationId xmlns:p14="http://schemas.microsoft.com/office/powerpoint/2010/main" val="3786638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4400</TotalTime>
  <Words>519</Words>
  <Application>Microsoft Office PowerPoint</Application>
  <PresentationFormat>Widescreen</PresentationFormat>
  <Paragraphs>81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Wingdings</vt:lpstr>
      <vt:lpstr>Wingdings 3</vt:lpstr>
      <vt:lpstr>Custom Design</vt:lpstr>
      <vt:lpstr>PowerPoint Presentation</vt:lpstr>
      <vt:lpstr>Schedule</vt:lpstr>
      <vt:lpstr>Starting Point – NENA Standard</vt:lpstr>
      <vt:lpstr>Goals for the Address Data Standard</vt:lpstr>
      <vt:lpstr>Oregon Standard Proposal</vt:lpstr>
      <vt:lpstr>Draft Standard Highlights</vt:lpstr>
      <vt:lpstr>Comments</vt:lpstr>
      <vt:lpstr>Next Steps</vt:lpstr>
      <vt:lpstr>Remember!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 Melissa * DAS</dc:creator>
  <cp:lastModifiedBy>ELDER Tom * DAS</cp:lastModifiedBy>
  <cp:revision>486</cp:revision>
  <dcterms:created xsi:type="dcterms:W3CDTF">2024-01-30T22:51:27Z</dcterms:created>
  <dcterms:modified xsi:type="dcterms:W3CDTF">2024-10-15T14:03:04Z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2024-01-30T23:43:34Z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10ba115e-951c-4ea7-9f45-a8c7118cd82a</vt:lpwstr>
  </property>
  <property fmtid="{D5CDD505-2E9C-101B-9397-08002B2CF9AE}" pid="8" name="MSIP_Label_09b73270-2993-4076-be47-9c78f42a1e84_ContentBits">
    <vt:lpwstr>0</vt:lpwstr>
  </property>
</Properties>
</file>